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6" roundtripDataSignature="AMtx7mhHJqGL9nWbE/3SunOKRRgxD2YDW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fina Cruz" initials="JC" lastIdx="2" clrIdx="0">
    <p:extLst>
      <p:ext uri="{19B8F6BF-5375-455C-9EA6-DF929625EA0E}">
        <p15:presenceInfo xmlns="" xmlns:p15="http://schemas.microsoft.com/office/powerpoint/2012/main" userId="Josefina Cru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>
        <p:scale>
          <a:sx n="46" d="100"/>
          <a:sy n="46" d="100"/>
        </p:scale>
        <p:origin x="-2076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76792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dirty="0"/>
          </a:p>
        </p:txBody>
      </p:sp>
      <p:sp>
        <p:nvSpPr>
          <p:cNvPr id="585" name="Google Shape;5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6" name="Google Shape;5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9894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dirty="0"/>
          </a:p>
        </p:txBody>
      </p:sp>
      <p:sp>
        <p:nvSpPr>
          <p:cNvPr id="585" name="Google Shape;5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6" name="Google Shape;5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74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dirty="0"/>
          </a:p>
        </p:txBody>
      </p:sp>
      <p:sp>
        <p:nvSpPr>
          <p:cNvPr id="585" name="Google Shape;5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6" name="Google Shape;5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7506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dirty="0"/>
          </a:p>
        </p:txBody>
      </p:sp>
      <p:sp>
        <p:nvSpPr>
          <p:cNvPr id="585" name="Google Shape;5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6" name="Google Shape;5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784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dirty="0"/>
          </a:p>
        </p:txBody>
      </p:sp>
      <p:sp>
        <p:nvSpPr>
          <p:cNvPr id="585" name="Google Shape;5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6" name="Google Shape;5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0947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dirty="0"/>
          </a:p>
        </p:txBody>
      </p:sp>
      <p:sp>
        <p:nvSpPr>
          <p:cNvPr id="585" name="Google Shape;5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6" name="Google Shape;5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3457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dirty="0"/>
          </a:p>
        </p:txBody>
      </p:sp>
      <p:sp>
        <p:nvSpPr>
          <p:cNvPr id="585" name="Google Shape;5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6" name="Google Shape;5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109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dirty="0"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dirty="0"/>
          </a:p>
        </p:txBody>
      </p:sp>
      <p:sp>
        <p:nvSpPr>
          <p:cNvPr id="244" name="Google Shape;2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dirty="0"/>
          </a:p>
        </p:txBody>
      </p:sp>
      <p:sp>
        <p:nvSpPr>
          <p:cNvPr id="415" name="Google Shape;4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6" name="Google Shape;4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dirty="0"/>
          </a:p>
        </p:txBody>
      </p:sp>
      <p:sp>
        <p:nvSpPr>
          <p:cNvPr id="500" name="Google Shape;5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1" name="Google Shape;5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dirty="0"/>
          </a:p>
        </p:txBody>
      </p:sp>
      <p:sp>
        <p:nvSpPr>
          <p:cNvPr id="585" name="Google Shape;5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6" name="Google Shape;5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dirty="0"/>
          </a:p>
        </p:txBody>
      </p:sp>
      <p:sp>
        <p:nvSpPr>
          <p:cNvPr id="585" name="Google Shape;5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6" name="Google Shape;5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8134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dirty="0"/>
          </a:p>
        </p:txBody>
      </p:sp>
      <p:sp>
        <p:nvSpPr>
          <p:cNvPr id="585" name="Google Shape;5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6" name="Google Shape;5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438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13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066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5044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85703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321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46453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0801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013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85419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9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60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0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33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56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29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6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5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63670" y="620773"/>
            <a:ext cx="801665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latin typeface="Comic Sans MS" pitchFamily="66" charset="0"/>
              </a:rPr>
              <a:t>Instrucciones: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600" dirty="0">
                <a:latin typeface="Comic Sans MS" pitchFamily="66" charset="0"/>
              </a:rPr>
              <a:t>Presiona «presentación con diapositivas» (Se encuentra arriba en la barra de herramientas)</a:t>
            </a:r>
          </a:p>
          <a:p>
            <a:pPr marL="342900" indent="-342900">
              <a:buFont typeface="+mj-lt"/>
              <a:buAutoNum type="arabicPeriod"/>
            </a:pPr>
            <a:endParaRPr lang="es-CL" sz="1600" dirty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s-CL" sz="1600" dirty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s-CL" sz="1600" dirty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s-CL" sz="1600" dirty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s-CL" sz="1600" dirty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sz="1600" dirty="0">
                <a:latin typeface="Comic Sans MS" pitchFamily="66" charset="0"/>
              </a:rPr>
              <a:t>Luego presiona «desde el principio»</a:t>
            </a:r>
          </a:p>
          <a:p>
            <a:pPr marL="342900" indent="-342900">
              <a:buFont typeface="+mj-lt"/>
              <a:buAutoNum type="arabicPeriod"/>
            </a:pPr>
            <a:endParaRPr lang="es-CL" sz="1600" dirty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s-CL" sz="1600" dirty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s-CL" sz="1600" dirty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s-CL" sz="1600" dirty="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CL" sz="1600" dirty="0">
                <a:latin typeface="Comic Sans MS" pitchFamily="66" charset="0"/>
              </a:rPr>
              <a:t>Después solo tendrás que apretar la tecla ENTER para continuar.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CL" sz="1600" dirty="0">
                <a:latin typeface="Comic Sans MS" pitchFamily="66" charset="0"/>
              </a:rPr>
              <a:t>Importante tener en cuenta que primero sale el enunciado.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CL" sz="1600" dirty="0">
                <a:latin typeface="Comic Sans MS" pitchFamily="66" charset="0"/>
              </a:rPr>
              <a:t>Luego se van agregando las respuestas, cuando ya  observes la respuesta D NO AVANCES.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CL" sz="1600" dirty="0">
                <a:latin typeface="Comic Sans MS" pitchFamily="66" charset="0"/>
              </a:rPr>
              <a:t>Ahora piensa cual podría ser la respuesta correcta.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CL" sz="1600" dirty="0">
                <a:latin typeface="Comic Sans MS" pitchFamily="66" charset="0"/>
              </a:rPr>
              <a:t>Finalmente avanza y verás si tu respuesta coincide con la respuesta correcta.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3677" b="81346"/>
          <a:stretch/>
        </p:blipFill>
        <p:spPr bwMode="auto">
          <a:xfrm>
            <a:off x="713982" y="1647155"/>
            <a:ext cx="7741086" cy="96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recto de flecha"/>
          <p:cNvCxnSpPr/>
          <p:nvPr/>
        </p:nvCxnSpPr>
        <p:spPr>
          <a:xfrm>
            <a:off x="3707704" y="1321489"/>
            <a:ext cx="125260" cy="4634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8" b="81848"/>
          <a:stretch/>
        </p:blipFill>
        <p:spPr bwMode="auto">
          <a:xfrm>
            <a:off x="1378907" y="3017569"/>
            <a:ext cx="6754913" cy="89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 de flecha"/>
          <p:cNvCxnSpPr/>
          <p:nvPr/>
        </p:nvCxnSpPr>
        <p:spPr>
          <a:xfrm>
            <a:off x="854901" y="3560039"/>
            <a:ext cx="52400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8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7"/>
          <p:cNvSpPr txBox="1"/>
          <p:nvPr/>
        </p:nvSpPr>
        <p:spPr>
          <a:xfrm>
            <a:off x="0" y="3733800"/>
            <a:ext cx="9144000" cy="3128962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"/>
          <p:cNvSpPr/>
          <p:nvPr/>
        </p:nvSpPr>
        <p:spPr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7"/>
          <p:cNvSpPr/>
          <p:nvPr/>
        </p:nvSpPr>
        <p:spPr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7"/>
          <p:cNvSpPr/>
          <p:nvPr/>
        </p:nvSpPr>
        <p:spPr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7"/>
          <p:cNvSpPr/>
          <p:nvPr/>
        </p:nvSpPr>
        <p:spPr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4" name="Google Shape;594;p7"/>
          <p:cNvCxnSpPr/>
          <p:nvPr/>
        </p:nvCxnSpPr>
        <p:spPr>
          <a:xfrm rot="10800000">
            <a:off x="285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5" name="Google Shape;595;p7"/>
          <p:cNvCxnSpPr/>
          <p:nvPr/>
        </p:nvCxnSpPr>
        <p:spPr>
          <a:xfrm rot="10800000">
            <a:off x="381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6" name="Google Shape;596;p7"/>
          <p:cNvCxnSpPr/>
          <p:nvPr/>
        </p:nvCxnSpPr>
        <p:spPr>
          <a:xfrm rot="10800000">
            <a:off x="4467225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7" name="Google Shape;597;p7"/>
          <p:cNvCxnSpPr/>
          <p:nvPr/>
        </p:nvCxnSpPr>
        <p:spPr>
          <a:xfrm rot="10800000">
            <a:off x="44481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8" name="Google Shape;598;p7"/>
          <p:cNvCxnSpPr/>
          <p:nvPr/>
        </p:nvCxnSpPr>
        <p:spPr>
          <a:xfrm rot="10800000">
            <a:off x="889952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9" name="Google Shape;599;p7"/>
          <p:cNvCxnSpPr/>
          <p:nvPr/>
        </p:nvCxnSpPr>
        <p:spPr>
          <a:xfrm rot="10800000">
            <a:off x="89027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00" name="Google Shape;600;p7"/>
          <p:cNvSpPr txBox="1"/>
          <p:nvPr/>
        </p:nvSpPr>
        <p:spPr>
          <a:xfrm>
            <a:off x="5250677" y="5067300"/>
            <a:ext cx="358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B: Luego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2" name="Google Shape;602;p7"/>
          <p:cNvSpPr/>
          <p:nvPr/>
        </p:nvSpPr>
        <p:spPr>
          <a:xfrm>
            <a:off x="1524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7"/>
          <p:cNvSpPr/>
          <p:nvPr/>
        </p:nvSpPr>
        <p:spPr>
          <a:xfrm>
            <a:off x="30480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7"/>
          <p:cNvSpPr/>
          <p:nvPr/>
        </p:nvSpPr>
        <p:spPr>
          <a:xfrm>
            <a:off x="16002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7"/>
          <p:cNvSpPr txBox="1"/>
          <p:nvPr/>
        </p:nvSpPr>
        <p:spPr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  <a:endParaRPr dirty="0"/>
          </a:p>
        </p:txBody>
      </p:sp>
      <p:sp>
        <p:nvSpPr>
          <p:cNvPr id="606" name="Google Shape;606;p7"/>
          <p:cNvSpPr txBox="1"/>
          <p:nvPr/>
        </p:nvSpPr>
        <p:spPr>
          <a:xfrm>
            <a:off x="6629400" y="0"/>
            <a:ext cx="2514600" cy="47244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7"/>
          <p:cNvSpPr txBox="1"/>
          <p:nvPr/>
        </p:nvSpPr>
        <p:spPr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dirty="0"/>
          </a:p>
        </p:txBody>
      </p:sp>
      <p:sp>
        <p:nvSpPr>
          <p:cNvPr id="608" name="Google Shape;608;p7"/>
          <p:cNvSpPr txBox="1"/>
          <p:nvPr/>
        </p:nvSpPr>
        <p:spPr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dirty="0"/>
          </a:p>
        </p:txBody>
      </p:sp>
      <p:sp>
        <p:nvSpPr>
          <p:cNvPr id="609" name="Google Shape;609;p7"/>
          <p:cNvSpPr txBox="1"/>
          <p:nvPr/>
        </p:nvSpPr>
        <p:spPr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dirty="0"/>
          </a:p>
        </p:txBody>
      </p:sp>
      <p:sp>
        <p:nvSpPr>
          <p:cNvPr id="610" name="Google Shape;610;p7"/>
          <p:cNvSpPr txBox="1"/>
          <p:nvPr/>
        </p:nvSpPr>
        <p:spPr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dirty="0"/>
          </a:p>
        </p:txBody>
      </p:sp>
      <p:sp>
        <p:nvSpPr>
          <p:cNvPr id="611" name="Google Shape;611;p7"/>
          <p:cNvSpPr txBox="1"/>
          <p:nvPr/>
        </p:nvSpPr>
        <p:spPr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dirty="0"/>
          </a:p>
        </p:txBody>
      </p:sp>
      <p:sp>
        <p:nvSpPr>
          <p:cNvPr id="612" name="Google Shape;612;p7"/>
          <p:cNvSpPr txBox="1"/>
          <p:nvPr/>
        </p:nvSpPr>
        <p:spPr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613" name="Google Shape;613;p7"/>
          <p:cNvSpPr txBox="1"/>
          <p:nvPr/>
        </p:nvSpPr>
        <p:spPr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dirty="0"/>
          </a:p>
        </p:txBody>
      </p:sp>
      <p:sp>
        <p:nvSpPr>
          <p:cNvPr id="616" name="Google Shape;616;p7"/>
          <p:cNvSpPr txBox="1"/>
          <p:nvPr/>
        </p:nvSpPr>
        <p:spPr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617" name="Google Shape;617;p7"/>
          <p:cNvSpPr txBox="1"/>
          <p:nvPr/>
        </p:nvSpPr>
        <p:spPr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618" name="Google Shape;618;p7"/>
          <p:cNvSpPr txBox="1"/>
          <p:nvPr/>
        </p:nvSpPr>
        <p:spPr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619" name="Google Shape;619;p7"/>
          <p:cNvSpPr txBox="1"/>
          <p:nvPr/>
        </p:nvSpPr>
        <p:spPr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620" name="Google Shape;620;p7"/>
          <p:cNvSpPr txBox="1"/>
          <p:nvPr/>
        </p:nvSpPr>
        <p:spPr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621" name="Google Shape;621;p7"/>
          <p:cNvSpPr txBox="1"/>
          <p:nvPr/>
        </p:nvSpPr>
        <p:spPr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  <a:endParaRPr dirty="0"/>
          </a:p>
        </p:txBody>
      </p:sp>
      <p:sp>
        <p:nvSpPr>
          <p:cNvPr id="622" name="Google Shape;622;p7"/>
          <p:cNvSpPr txBox="1"/>
          <p:nvPr/>
        </p:nvSpPr>
        <p:spPr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$180</a:t>
            </a:r>
            <a:endParaRPr dirty="0"/>
          </a:p>
        </p:txBody>
      </p:sp>
      <p:sp>
        <p:nvSpPr>
          <p:cNvPr id="623" name="Google Shape;623;p7"/>
          <p:cNvSpPr txBox="1"/>
          <p:nvPr/>
        </p:nvSpPr>
        <p:spPr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$160</a:t>
            </a:r>
            <a:endParaRPr dirty="0"/>
          </a:p>
        </p:txBody>
      </p:sp>
      <p:sp>
        <p:nvSpPr>
          <p:cNvPr id="624" name="Google Shape;624;p7"/>
          <p:cNvSpPr txBox="1"/>
          <p:nvPr/>
        </p:nvSpPr>
        <p:spPr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$140</a:t>
            </a:r>
            <a:endParaRPr dirty="0"/>
          </a:p>
        </p:txBody>
      </p:sp>
      <p:sp>
        <p:nvSpPr>
          <p:cNvPr id="625" name="Google Shape;625;p7"/>
          <p:cNvSpPr txBox="1"/>
          <p:nvPr/>
        </p:nvSpPr>
        <p:spPr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$120</a:t>
            </a:r>
            <a:endParaRPr dirty="0"/>
          </a:p>
        </p:txBody>
      </p:sp>
      <p:sp>
        <p:nvSpPr>
          <p:cNvPr id="626" name="Google Shape;626;p7"/>
          <p:cNvSpPr txBox="1"/>
          <p:nvPr/>
        </p:nvSpPr>
        <p:spPr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  <a:endParaRPr dirty="0"/>
          </a:p>
        </p:txBody>
      </p:sp>
      <p:sp>
        <p:nvSpPr>
          <p:cNvPr id="627" name="Google Shape;627;p7"/>
          <p:cNvSpPr txBox="1"/>
          <p:nvPr/>
        </p:nvSpPr>
        <p:spPr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$90</a:t>
            </a:r>
            <a:endParaRPr dirty="0"/>
          </a:p>
        </p:txBody>
      </p:sp>
      <p:sp>
        <p:nvSpPr>
          <p:cNvPr id="630" name="Google Shape;630;p7"/>
          <p:cNvSpPr txBox="1"/>
          <p:nvPr/>
        </p:nvSpPr>
        <p:spPr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$50</a:t>
            </a:r>
            <a:endParaRPr dirty="0"/>
          </a:p>
        </p:txBody>
      </p:sp>
      <p:sp>
        <p:nvSpPr>
          <p:cNvPr id="631" name="Google Shape;631;p7"/>
          <p:cNvSpPr txBox="1"/>
          <p:nvPr/>
        </p:nvSpPr>
        <p:spPr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</a:t>
            </a:r>
            <a:endParaRPr dirty="0"/>
          </a:p>
        </p:txBody>
      </p:sp>
      <p:sp>
        <p:nvSpPr>
          <p:cNvPr id="632" name="Google Shape;632;p7"/>
          <p:cNvSpPr txBox="1"/>
          <p:nvPr/>
        </p:nvSpPr>
        <p:spPr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</a:t>
            </a:r>
            <a:endParaRPr dirty="0"/>
          </a:p>
        </p:txBody>
      </p:sp>
      <p:sp>
        <p:nvSpPr>
          <p:cNvPr id="633" name="Google Shape;633;p7"/>
          <p:cNvSpPr txBox="1"/>
          <p:nvPr/>
        </p:nvSpPr>
        <p:spPr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 dirty="0"/>
          </a:p>
        </p:txBody>
      </p:sp>
      <p:sp>
        <p:nvSpPr>
          <p:cNvPr id="634" name="Google Shape;634;p7"/>
          <p:cNvSpPr txBox="1"/>
          <p:nvPr/>
        </p:nvSpPr>
        <p:spPr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</a:t>
            </a:r>
            <a:endParaRPr dirty="0"/>
          </a:p>
        </p:txBody>
      </p:sp>
      <p:sp>
        <p:nvSpPr>
          <p:cNvPr id="635" name="Google Shape;635;p7"/>
          <p:cNvSpPr/>
          <p:nvPr/>
        </p:nvSpPr>
        <p:spPr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7"/>
          <p:cNvSpPr/>
          <p:nvPr/>
        </p:nvSpPr>
        <p:spPr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7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7"/>
          <p:cNvSpPr/>
          <p:nvPr/>
        </p:nvSpPr>
        <p:spPr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7"/>
          <p:cNvSpPr/>
          <p:nvPr/>
        </p:nvSpPr>
        <p:spPr>
          <a:xfrm>
            <a:off x="7239000" y="3200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7"/>
          <p:cNvSpPr/>
          <p:nvPr/>
        </p:nvSpPr>
        <p:spPr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7"/>
          <p:cNvSpPr/>
          <p:nvPr/>
        </p:nvSpPr>
        <p:spPr>
          <a:xfrm>
            <a:off x="7239000" y="1676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7"/>
          <p:cNvSpPr/>
          <p:nvPr/>
        </p:nvSpPr>
        <p:spPr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7"/>
          <p:cNvSpPr/>
          <p:nvPr/>
        </p:nvSpPr>
        <p:spPr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7"/>
          <p:cNvSpPr/>
          <p:nvPr/>
        </p:nvSpPr>
        <p:spPr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7"/>
          <p:cNvSpPr/>
          <p:nvPr/>
        </p:nvSpPr>
        <p:spPr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7"/>
          <p:cNvSpPr/>
          <p:nvPr/>
        </p:nvSpPr>
        <p:spPr>
          <a:xfrm>
            <a:off x="7239000" y="152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9" name="Google Shape;6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7"/>
          <p:cNvSpPr/>
          <p:nvPr/>
        </p:nvSpPr>
        <p:spPr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7"/>
          <p:cNvSpPr/>
          <p:nvPr/>
        </p:nvSpPr>
        <p:spPr>
          <a:xfrm>
            <a:off x="32988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7"/>
          <p:cNvSpPr/>
          <p:nvPr/>
        </p:nvSpPr>
        <p:spPr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7"/>
          <p:cNvSpPr/>
          <p:nvPr/>
        </p:nvSpPr>
        <p:spPr>
          <a:xfrm>
            <a:off x="3603625" y="41529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7"/>
          <p:cNvSpPr/>
          <p:nvPr/>
        </p:nvSpPr>
        <p:spPr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7"/>
          <p:cNvSpPr/>
          <p:nvPr/>
        </p:nvSpPr>
        <p:spPr>
          <a:xfrm>
            <a:off x="39084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7"/>
          <p:cNvSpPr txBox="1"/>
          <p:nvPr/>
        </p:nvSpPr>
        <p:spPr>
          <a:xfrm>
            <a:off x="457200" y="1050925"/>
            <a:ext cx="56388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s-MX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 he percatado de mi gato respira con dificultad, su maullido está ronco y duerme mucho, ____________, debe esta enfermo.</a:t>
            </a:r>
            <a:endParaRPr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57" name="Google Shape;65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537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7"/>
          <p:cNvSpPr txBox="1"/>
          <p:nvPr/>
        </p:nvSpPr>
        <p:spPr>
          <a:xfrm>
            <a:off x="533400" y="60960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C:  No obstante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2" name="Google Shape;662;p7"/>
          <p:cNvSpPr txBox="1"/>
          <p:nvPr/>
        </p:nvSpPr>
        <p:spPr>
          <a:xfrm>
            <a:off x="0" y="0"/>
            <a:ext cx="539750" cy="54927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FFCC00"/>
                </a:solidFill>
              </a:rPr>
              <a:t>8</a:t>
            </a:r>
            <a:endParaRPr dirty="0"/>
          </a:p>
        </p:txBody>
      </p:sp>
      <p:sp>
        <p:nvSpPr>
          <p:cNvPr id="663" name="Google Shape;663;p7"/>
          <p:cNvSpPr txBox="1"/>
          <p:nvPr/>
        </p:nvSpPr>
        <p:spPr>
          <a:xfrm>
            <a:off x="696526" y="5029200"/>
            <a:ext cx="426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A:  A causa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5" name="Google Shape;665;p7"/>
          <p:cNvSpPr txBox="1"/>
          <p:nvPr/>
        </p:nvSpPr>
        <p:spPr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dirty="0"/>
          </a:p>
        </p:txBody>
      </p:sp>
      <p:sp>
        <p:nvSpPr>
          <p:cNvPr id="666" name="Google Shape;666;p7"/>
          <p:cNvSpPr txBox="1"/>
          <p:nvPr/>
        </p:nvSpPr>
        <p:spPr>
          <a:xfrm>
            <a:off x="7527925" y="2774950"/>
            <a:ext cx="6858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$60</a:t>
            </a:r>
            <a:endParaRPr dirty="0"/>
          </a:p>
        </p:txBody>
      </p:sp>
      <p:sp>
        <p:nvSpPr>
          <p:cNvPr id="667" name="Google Shape;667;p7"/>
          <p:cNvSpPr/>
          <p:nvPr/>
        </p:nvSpPr>
        <p:spPr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7"/>
          <p:cNvSpPr txBox="1"/>
          <p:nvPr/>
        </p:nvSpPr>
        <p:spPr>
          <a:xfrm>
            <a:off x="7543800" y="24542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$70</a:t>
            </a:r>
            <a:endParaRPr dirty="0"/>
          </a:p>
        </p:txBody>
      </p:sp>
      <p:sp>
        <p:nvSpPr>
          <p:cNvPr id="615" name="Google Shape;615;p7"/>
          <p:cNvSpPr txBox="1"/>
          <p:nvPr/>
        </p:nvSpPr>
        <p:spPr>
          <a:xfrm>
            <a:off x="6705600" y="2438400"/>
            <a:ext cx="5016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640" name="Google Shape;640;p7"/>
          <p:cNvSpPr/>
          <p:nvPr/>
        </p:nvSpPr>
        <p:spPr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664;p7">
            <a:extLst>
              <a:ext uri="{FF2B5EF4-FFF2-40B4-BE49-F238E27FC236}">
                <a16:creationId xmlns="" xmlns:a16="http://schemas.microsoft.com/office/drawing/2014/main" id="{C1380C32-5DEE-40A2-BA6F-43784FD385FA}"/>
              </a:ext>
            </a:extLst>
          </p:cNvPr>
          <p:cNvSpPr txBox="1"/>
          <p:nvPr/>
        </p:nvSpPr>
        <p:spPr>
          <a:xfrm>
            <a:off x="6613525" y="2216566"/>
            <a:ext cx="2514600" cy="3048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660;p7">
            <a:extLst>
              <a:ext uri="{FF2B5EF4-FFF2-40B4-BE49-F238E27FC236}">
                <a16:creationId xmlns="" xmlns:a16="http://schemas.microsoft.com/office/drawing/2014/main" id="{D2A23893-6295-4730-8FD2-6347E5E98A88}"/>
              </a:ext>
            </a:extLst>
          </p:cNvPr>
          <p:cNvSpPr/>
          <p:nvPr/>
        </p:nvSpPr>
        <p:spPr>
          <a:xfrm>
            <a:off x="4672294" y="5850720"/>
            <a:ext cx="4267200" cy="914400"/>
          </a:xfrm>
          <a:prstGeom prst="flowChartPreparation">
            <a:avLst/>
          </a:prstGeom>
          <a:solidFill>
            <a:srgbClr val="33CC33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7"/>
          <p:cNvSpPr/>
          <p:nvPr/>
        </p:nvSpPr>
        <p:spPr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7"/>
          <p:cNvSpPr txBox="1"/>
          <p:nvPr/>
        </p:nvSpPr>
        <p:spPr>
          <a:xfrm>
            <a:off x="6705600" y="21336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dirty="0"/>
          </a:p>
        </p:txBody>
      </p:sp>
      <p:sp>
        <p:nvSpPr>
          <p:cNvPr id="628" name="Google Shape;628;p7"/>
          <p:cNvSpPr txBox="1"/>
          <p:nvPr/>
        </p:nvSpPr>
        <p:spPr>
          <a:xfrm>
            <a:off x="7543800" y="2149475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$80</a:t>
            </a:r>
            <a:endParaRPr dirty="0"/>
          </a:p>
        </p:txBody>
      </p:sp>
      <p:sp>
        <p:nvSpPr>
          <p:cNvPr id="601" name="Google Shape;601;p7"/>
          <p:cNvSpPr txBox="1"/>
          <p:nvPr/>
        </p:nvSpPr>
        <p:spPr>
          <a:xfrm>
            <a:off x="5295899" y="6041439"/>
            <a:ext cx="27226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D: En efecto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9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" grpId="0"/>
      <p:bldP spid="656" grpId="0"/>
      <p:bldP spid="661" grpId="0"/>
      <p:bldP spid="663" grpId="0"/>
      <p:bldP spid="84" grpId="0" animBg="1"/>
      <p:bldP spid="6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7"/>
          <p:cNvSpPr txBox="1"/>
          <p:nvPr/>
        </p:nvSpPr>
        <p:spPr>
          <a:xfrm>
            <a:off x="0" y="3733800"/>
            <a:ext cx="9144000" cy="3128962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"/>
          <p:cNvSpPr/>
          <p:nvPr/>
        </p:nvSpPr>
        <p:spPr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7"/>
          <p:cNvSpPr/>
          <p:nvPr/>
        </p:nvSpPr>
        <p:spPr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7"/>
          <p:cNvSpPr/>
          <p:nvPr/>
        </p:nvSpPr>
        <p:spPr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7"/>
          <p:cNvSpPr/>
          <p:nvPr/>
        </p:nvSpPr>
        <p:spPr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4" name="Google Shape;594;p7"/>
          <p:cNvCxnSpPr/>
          <p:nvPr/>
        </p:nvCxnSpPr>
        <p:spPr>
          <a:xfrm rot="10800000">
            <a:off x="285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5" name="Google Shape;595;p7"/>
          <p:cNvCxnSpPr/>
          <p:nvPr/>
        </p:nvCxnSpPr>
        <p:spPr>
          <a:xfrm rot="10800000">
            <a:off x="381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6" name="Google Shape;596;p7"/>
          <p:cNvCxnSpPr/>
          <p:nvPr/>
        </p:nvCxnSpPr>
        <p:spPr>
          <a:xfrm rot="10800000">
            <a:off x="4467225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7" name="Google Shape;597;p7"/>
          <p:cNvCxnSpPr/>
          <p:nvPr/>
        </p:nvCxnSpPr>
        <p:spPr>
          <a:xfrm rot="10800000">
            <a:off x="44481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8" name="Google Shape;598;p7"/>
          <p:cNvCxnSpPr/>
          <p:nvPr/>
        </p:nvCxnSpPr>
        <p:spPr>
          <a:xfrm rot="10800000">
            <a:off x="889952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9" name="Google Shape;599;p7"/>
          <p:cNvCxnSpPr/>
          <p:nvPr/>
        </p:nvCxnSpPr>
        <p:spPr>
          <a:xfrm rot="10800000">
            <a:off x="89027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02" name="Google Shape;602;p7"/>
          <p:cNvSpPr/>
          <p:nvPr/>
        </p:nvSpPr>
        <p:spPr>
          <a:xfrm>
            <a:off x="1524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7"/>
          <p:cNvSpPr/>
          <p:nvPr/>
        </p:nvSpPr>
        <p:spPr>
          <a:xfrm>
            <a:off x="30480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7"/>
          <p:cNvSpPr/>
          <p:nvPr/>
        </p:nvSpPr>
        <p:spPr>
          <a:xfrm>
            <a:off x="16002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7"/>
          <p:cNvSpPr txBox="1"/>
          <p:nvPr/>
        </p:nvSpPr>
        <p:spPr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  <a:endParaRPr dirty="0"/>
          </a:p>
        </p:txBody>
      </p:sp>
      <p:sp>
        <p:nvSpPr>
          <p:cNvPr id="606" name="Google Shape;606;p7"/>
          <p:cNvSpPr txBox="1"/>
          <p:nvPr/>
        </p:nvSpPr>
        <p:spPr>
          <a:xfrm>
            <a:off x="6629400" y="0"/>
            <a:ext cx="2514600" cy="47244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7"/>
          <p:cNvSpPr txBox="1"/>
          <p:nvPr/>
        </p:nvSpPr>
        <p:spPr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617" name="Google Shape;617;p7"/>
          <p:cNvSpPr txBox="1"/>
          <p:nvPr/>
        </p:nvSpPr>
        <p:spPr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618" name="Google Shape;618;p7"/>
          <p:cNvSpPr txBox="1"/>
          <p:nvPr/>
        </p:nvSpPr>
        <p:spPr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619" name="Google Shape;619;p7"/>
          <p:cNvSpPr txBox="1"/>
          <p:nvPr/>
        </p:nvSpPr>
        <p:spPr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620" name="Google Shape;620;p7"/>
          <p:cNvSpPr txBox="1"/>
          <p:nvPr/>
        </p:nvSpPr>
        <p:spPr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630" name="Google Shape;630;p7"/>
          <p:cNvSpPr txBox="1"/>
          <p:nvPr/>
        </p:nvSpPr>
        <p:spPr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$50</a:t>
            </a:r>
            <a:endParaRPr dirty="0"/>
          </a:p>
        </p:txBody>
      </p:sp>
      <p:sp>
        <p:nvSpPr>
          <p:cNvPr id="631" name="Google Shape;631;p7"/>
          <p:cNvSpPr txBox="1"/>
          <p:nvPr/>
        </p:nvSpPr>
        <p:spPr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</a:t>
            </a:r>
            <a:endParaRPr dirty="0"/>
          </a:p>
        </p:txBody>
      </p:sp>
      <p:sp>
        <p:nvSpPr>
          <p:cNvPr id="632" name="Google Shape;632;p7"/>
          <p:cNvSpPr txBox="1"/>
          <p:nvPr/>
        </p:nvSpPr>
        <p:spPr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</a:t>
            </a:r>
            <a:endParaRPr dirty="0"/>
          </a:p>
        </p:txBody>
      </p:sp>
      <p:sp>
        <p:nvSpPr>
          <p:cNvPr id="633" name="Google Shape;633;p7"/>
          <p:cNvSpPr txBox="1"/>
          <p:nvPr/>
        </p:nvSpPr>
        <p:spPr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 dirty="0"/>
          </a:p>
        </p:txBody>
      </p:sp>
      <p:sp>
        <p:nvSpPr>
          <p:cNvPr id="634" name="Google Shape;634;p7"/>
          <p:cNvSpPr txBox="1"/>
          <p:nvPr/>
        </p:nvSpPr>
        <p:spPr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</a:t>
            </a:r>
            <a:endParaRPr dirty="0"/>
          </a:p>
        </p:txBody>
      </p:sp>
      <p:sp>
        <p:nvSpPr>
          <p:cNvPr id="635" name="Google Shape;635;p7"/>
          <p:cNvSpPr/>
          <p:nvPr/>
        </p:nvSpPr>
        <p:spPr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7"/>
          <p:cNvSpPr/>
          <p:nvPr/>
        </p:nvSpPr>
        <p:spPr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7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7"/>
          <p:cNvSpPr/>
          <p:nvPr/>
        </p:nvSpPr>
        <p:spPr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7"/>
          <p:cNvSpPr/>
          <p:nvPr/>
        </p:nvSpPr>
        <p:spPr>
          <a:xfrm>
            <a:off x="7239000" y="3200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9" name="Google Shape;6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7"/>
          <p:cNvSpPr/>
          <p:nvPr/>
        </p:nvSpPr>
        <p:spPr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7"/>
          <p:cNvSpPr/>
          <p:nvPr/>
        </p:nvSpPr>
        <p:spPr>
          <a:xfrm>
            <a:off x="32988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7"/>
          <p:cNvSpPr/>
          <p:nvPr/>
        </p:nvSpPr>
        <p:spPr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7"/>
          <p:cNvSpPr/>
          <p:nvPr/>
        </p:nvSpPr>
        <p:spPr>
          <a:xfrm>
            <a:off x="3603625" y="41529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7"/>
          <p:cNvSpPr/>
          <p:nvPr/>
        </p:nvSpPr>
        <p:spPr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7"/>
          <p:cNvSpPr/>
          <p:nvPr/>
        </p:nvSpPr>
        <p:spPr>
          <a:xfrm>
            <a:off x="39084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7"/>
          <p:cNvSpPr txBox="1"/>
          <p:nvPr/>
        </p:nvSpPr>
        <p:spPr>
          <a:xfrm>
            <a:off x="457200" y="1050925"/>
            <a:ext cx="56388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s-MX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Elena queria aprender a conducir, _______________ deseaba viajar con sus padres a las costas de Chile.</a:t>
            </a:r>
            <a:endParaRPr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57" name="Google Shape;65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537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7"/>
          <p:cNvSpPr txBox="1"/>
          <p:nvPr/>
        </p:nvSpPr>
        <p:spPr>
          <a:xfrm>
            <a:off x="533400" y="60960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C:  Por último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2" name="Google Shape;662;p7"/>
          <p:cNvSpPr txBox="1"/>
          <p:nvPr/>
        </p:nvSpPr>
        <p:spPr>
          <a:xfrm>
            <a:off x="0" y="0"/>
            <a:ext cx="539750" cy="54927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FFCC00"/>
                </a:solidFill>
              </a:rPr>
              <a:t>9</a:t>
            </a:r>
            <a:endParaRPr dirty="0"/>
          </a:p>
        </p:txBody>
      </p:sp>
      <p:sp>
        <p:nvSpPr>
          <p:cNvPr id="663" name="Google Shape;663;p7"/>
          <p:cNvSpPr txBox="1"/>
          <p:nvPr/>
        </p:nvSpPr>
        <p:spPr>
          <a:xfrm>
            <a:off x="696526" y="5029200"/>
            <a:ext cx="426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A:  No obstante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5" name="Google Shape;665;p7"/>
          <p:cNvSpPr txBox="1"/>
          <p:nvPr/>
        </p:nvSpPr>
        <p:spPr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dirty="0"/>
          </a:p>
        </p:txBody>
      </p:sp>
      <p:sp>
        <p:nvSpPr>
          <p:cNvPr id="666" name="Google Shape;666;p7"/>
          <p:cNvSpPr txBox="1"/>
          <p:nvPr/>
        </p:nvSpPr>
        <p:spPr>
          <a:xfrm>
            <a:off x="7527925" y="2774950"/>
            <a:ext cx="6858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$60</a:t>
            </a:r>
            <a:endParaRPr dirty="0"/>
          </a:p>
        </p:txBody>
      </p:sp>
      <p:sp>
        <p:nvSpPr>
          <p:cNvPr id="667" name="Google Shape;667;p7"/>
          <p:cNvSpPr/>
          <p:nvPr/>
        </p:nvSpPr>
        <p:spPr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7"/>
          <p:cNvSpPr txBox="1"/>
          <p:nvPr/>
        </p:nvSpPr>
        <p:spPr>
          <a:xfrm>
            <a:off x="7543800" y="24542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$70</a:t>
            </a:r>
            <a:endParaRPr dirty="0"/>
          </a:p>
        </p:txBody>
      </p:sp>
      <p:sp>
        <p:nvSpPr>
          <p:cNvPr id="615" name="Google Shape;615;p7"/>
          <p:cNvSpPr txBox="1"/>
          <p:nvPr/>
        </p:nvSpPr>
        <p:spPr>
          <a:xfrm>
            <a:off x="6705600" y="2438400"/>
            <a:ext cx="5016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640" name="Google Shape;640;p7"/>
          <p:cNvSpPr/>
          <p:nvPr/>
        </p:nvSpPr>
        <p:spPr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7"/>
          <p:cNvSpPr/>
          <p:nvPr/>
        </p:nvSpPr>
        <p:spPr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7"/>
          <p:cNvSpPr txBox="1"/>
          <p:nvPr/>
        </p:nvSpPr>
        <p:spPr>
          <a:xfrm>
            <a:off x="7543800" y="2149475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$80</a:t>
            </a:r>
            <a:endParaRPr dirty="0"/>
          </a:p>
        </p:txBody>
      </p:sp>
      <p:sp>
        <p:nvSpPr>
          <p:cNvPr id="601" name="Google Shape;601;p7"/>
          <p:cNvSpPr txBox="1"/>
          <p:nvPr/>
        </p:nvSpPr>
        <p:spPr>
          <a:xfrm>
            <a:off x="5295899" y="6041439"/>
            <a:ext cx="27226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D: En efecto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2" name="Google Shape;664;p7">
            <a:extLst>
              <a:ext uri="{FF2B5EF4-FFF2-40B4-BE49-F238E27FC236}">
                <a16:creationId xmlns="" xmlns:a16="http://schemas.microsoft.com/office/drawing/2014/main" id="{C1380C32-5DEE-40A2-BA6F-43784FD385FA}"/>
              </a:ext>
            </a:extLst>
          </p:cNvPr>
          <p:cNvSpPr txBox="1"/>
          <p:nvPr/>
        </p:nvSpPr>
        <p:spPr>
          <a:xfrm>
            <a:off x="6657241" y="1920020"/>
            <a:ext cx="2514600" cy="3048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7"/>
          <p:cNvSpPr txBox="1"/>
          <p:nvPr/>
        </p:nvSpPr>
        <p:spPr>
          <a:xfrm>
            <a:off x="7543800" y="1844675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$90</a:t>
            </a:r>
            <a:endParaRPr dirty="0"/>
          </a:p>
        </p:txBody>
      </p:sp>
      <p:sp>
        <p:nvSpPr>
          <p:cNvPr id="614" name="Google Shape;614;p7"/>
          <p:cNvSpPr txBox="1"/>
          <p:nvPr/>
        </p:nvSpPr>
        <p:spPr>
          <a:xfrm>
            <a:off x="6705600" y="21336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dirty="0"/>
          </a:p>
        </p:txBody>
      </p:sp>
      <p:sp>
        <p:nvSpPr>
          <p:cNvPr id="642" name="Google Shape;642;p7"/>
          <p:cNvSpPr/>
          <p:nvPr/>
        </p:nvSpPr>
        <p:spPr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7"/>
          <p:cNvSpPr txBox="1"/>
          <p:nvPr/>
        </p:nvSpPr>
        <p:spPr>
          <a:xfrm>
            <a:off x="6705600" y="18288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dirty="0"/>
          </a:p>
        </p:txBody>
      </p:sp>
      <p:sp>
        <p:nvSpPr>
          <p:cNvPr id="612" name="Google Shape;612;p7"/>
          <p:cNvSpPr txBox="1"/>
          <p:nvPr/>
        </p:nvSpPr>
        <p:spPr>
          <a:xfrm>
            <a:off x="6705600" y="15240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611" name="Google Shape;611;p7"/>
          <p:cNvSpPr txBox="1"/>
          <p:nvPr/>
        </p:nvSpPr>
        <p:spPr>
          <a:xfrm>
            <a:off x="6705600" y="12192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dirty="0"/>
          </a:p>
        </p:txBody>
      </p:sp>
      <p:sp>
        <p:nvSpPr>
          <p:cNvPr id="610" name="Google Shape;610;p7"/>
          <p:cNvSpPr txBox="1"/>
          <p:nvPr/>
        </p:nvSpPr>
        <p:spPr>
          <a:xfrm>
            <a:off x="6705600" y="914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dirty="0"/>
          </a:p>
        </p:txBody>
      </p:sp>
      <p:sp>
        <p:nvSpPr>
          <p:cNvPr id="609" name="Google Shape;609;p7"/>
          <p:cNvSpPr txBox="1"/>
          <p:nvPr/>
        </p:nvSpPr>
        <p:spPr>
          <a:xfrm>
            <a:off x="6705600" y="6096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dirty="0"/>
          </a:p>
        </p:txBody>
      </p:sp>
      <p:sp>
        <p:nvSpPr>
          <p:cNvPr id="608" name="Google Shape;608;p7"/>
          <p:cNvSpPr txBox="1"/>
          <p:nvPr/>
        </p:nvSpPr>
        <p:spPr>
          <a:xfrm>
            <a:off x="6705600" y="304800"/>
            <a:ext cx="609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dirty="0"/>
          </a:p>
        </p:txBody>
      </p:sp>
      <p:sp>
        <p:nvSpPr>
          <p:cNvPr id="607" name="Google Shape;607;p7"/>
          <p:cNvSpPr txBox="1"/>
          <p:nvPr/>
        </p:nvSpPr>
        <p:spPr>
          <a:xfrm>
            <a:off x="6705600" y="-15875"/>
            <a:ext cx="539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dirty="0"/>
          </a:p>
        </p:txBody>
      </p:sp>
      <p:sp>
        <p:nvSpPr>
          <p:cNvPr id="648" name="Google Shape;648;p7"/>
          <p:cNvSpPr/>
          <p:nvPr/>
        </p:nvSpPr>
        <p:spPr>
          <a:xfrm>
            <a:off x="7239000" y="152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7"/>
          <p:cNvSpPr/>
          <p:nvPr/>
        </p:nvSpPr>
        <p:spPr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7"/>
          <p:cNvSpPr/>
          <p:nvPr/>
        </p:nvSpPr>
        <p:spPr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7"/>
          <p:cNvSpPr/>
          <p:nvPr/>
        </p:nvSpPr>
        <p:spPr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7"/>
          <p:cNvSpPr/>
          <p:nvPr/>
        </p:nvSpPr>
        <p:spPr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7"/>
          <p:cNvSpPr/>
          <p:nvPr/>
        </p:nvSpPr>
        <p:spPr>
          <a:xfrm>
            <a:off x="7239000" y="1676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7"/>
          <p:cNvSpPr txBox="1"/>
          <p:nvPr/>
        </p:nvSpPr>
        <p:spPr>
          <a:xfrm>
            <a:off x="7543800" y="15398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  <a:endParaRPr dirty="0"/>
          </a:p>
        </p:txBody>
      </p:sp>
      <p:sp>
        <p:nvSpPr>
          <p:cNvPr id="625" name="Google Shape;625;p7"/>
          <p:cNvSpPr txBox="1"/>
          <p:nvPr/>
        </p:nvSpPr>
        <p:spPr>
          <a:xfrm>
            <a:off x="7543800" y="12350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$120</a:t>
            </a:r>
            <a:endParaRPr dirty="0"/>
          </a:p>
        </p:txBody>
      </p:sp>
      <p:sp>
        <p:nvSpPr>
          <p:cNvPr id="624" name="Google Shape;624;p7"/>
          <p:cNvSpPr txBox="1"/>
          <p:nvPr/>
        </p:nvSpPr>
        <p:spPr>
          <a:xfrm>
            <a:off x="7543800" y="9302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$140</a:t>
            </a:r>
            <a:endParaRPr dirty="0"/>
          </a:p>
        </p:txBody>
      </p:sp>
      <p:sp>
        <p:nvSpPr>
          <p:cNvPr id="623" name="Google Shape;623;p7"/>
          <p:cNvSpPr txBox="1"/>
          <p:nvPr/>
        </p:nvSpPr>
        <p:spPr>
          <a:xfrm>
            <a:off x="7543800" y="6254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$160</a:t>
            </a:r>
            <a:endParaRPr dirty="0"/>
          </a:p>
        </p:txBody>
      </p:sp>
      <p:sp>
        <p:nvSpPr>
          <p:cNvPr id="622" name="Google Shape;622;p7"/>
          <p:cNvSpPr txBox="1"/>
          <p:nvPr/>
        </p:nvSpPr>
        <p:spPr>
          <a:xfrm>
            <a:off x="7543800" y="3206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$180</a:t>
            </a:r>
            <a:endParaRPr dirty="0"/>
          </a:p>
        </p:txBody>
      </p:sp>
      <p:sp>
        <p:nvSpPr>
          <p:cNvPr id="621" name="Google Shape;621;p7"/>
          <p:cNvSpPr txBox="1"/>
          <p:nvPr/>
        </p:nvSpPr>
        <p:spPr>
          <a:xfrm>
            <a:off x="7543800" y="0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  <a:endParaRPr dirty="0"/>
          </a:p>
        </p:txBody>
      </p:sp>
      <p:sp>
        <p:nvSpPr>
          <p:cNvPr id="83" name="Google Shape;660;p7">
            <a:extLst>
              <a:ext uri="{FF2B5EF4-FFF2-40B4-BE49-F238E27FC236}">
                <a16:creationId xmlns="" xmlns:a16="http://schemas.microsoft.com/office/drawing/2014/main" id="{E8572C22-F24C-4637-8E7B-91615EAD9FB0}"/>
              </a:ext>
            </a:extLst>
          </p:cNvPr>
          <p:cNvSpPr/>
          <p:nvPr/>
        </p:nvSpPr>
        <p:spPr>
          <a:xfrm>
            <a:off x="4648200" y="4824045"/>
            <a:ext cx="4267200" cy="914400"/>
          </a:xfrm>
          <a:prstGeom prst="flowChartPreparation">
            <a:avLst/>
          </a:prstGeom>
          <a:solidFill>
            <a:srgbClr val="33CC33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7"/>
          <p:cNvSpPr txBox="1"/>
          <p:nvPr/>
        </p:nvSpPr>
        <p:spPr>
          <a:xfrm>
            <a:off x="5295899" y="4998183"/>
            <a:ext cx="268458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B: Porque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1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0"/>
      <p:bldP spid="661" grpId="0"/>
      <p:bldP spid="663" grpId="0"/>
      <p:bldP spid="601" grpId="0"/>
      <p:bldP spid="83" grpId="0" animBg="1"/>
      <p:bldP spid="6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7"/>
          <p:cNvSpPr txBox="1"/>
          <p:nvPr/>
        </p:nvSpPr>
        <p:spPr>
          <a:xfrm>
            <a:off x="0" y="3733800"/>
            <a:ext cx="9144000" cy="3128962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"/>
          <p:cNvSpPr/>
          <p:nvPr/>
        </p:nvSpPr>
        <p:spPr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7"/>
          <p:cNvSpPr/>
          <p:nvPr/>
        </p:nvSpPr>
        <p:spPr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7"/>
          <p:cNvSpPr/>
          <p:nvPr/>
        </p:nvSpPr>
        <p:spPr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7"/>
          <p:cNvSpPr/>
          <p:nvPr/>
        </p:nvSpPr>
        <p:spPr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4" name="Google Shape;594;p7"/>
          <p:cNvCxnSpPr/>
          <p:nvPr/>
        </p:nvCxnSpPr>
        <p:spPr>
          <a:xfrm rot="10800000">
            <a:off x="285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5" name="Google Shape;595;p7"/>
          <p:cNvCxnSpPr/>
          <p:nvPr/>
        </p:nvCxnSpPr>
        <p:spPr>
          <a:xfrm rot="10800000">
            <a:off x="381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6" name="Google Shape;596;p7"/>
          <p:cNvCxnSpPr/>
          <p:nvPr/>
        </p:nvCxnSpPr>
        <p:spPr>
          <a:xfrm rot="10800000">
            <a:off x="4467225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7" name="Google Shape;597;p7"/>
          <p:cNvCxnSpPr/>
          <p:nvPr/>
        </p:nvCxnSpPr>
        <p:spPr>
          <a:xfrm rot="10800000">
            <a:off x="44481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8" name="Google Shape;598;p7"/>
          <p:cNvCxnSpPr/>
          <p:nvPr/>
        </p:nvCxnSpPr>
        <p:spPr>
          <a:xfrm rot="10800000">
            <a:off x="889952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9" name="Google Shape;599;p7"/>
          <p:cNvCxnSpPr/>
          <p:nvPr/>
        </p:nvCxnSpPr>
        <p:spPr>
          <a:xfrm rot="10800000">
            <a:off x="89027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02" name="Google Shape;602;p7"/>
          <p:cNvSpPr/>
          <p:nvPr/>
        </p:nvSpPr>
        <p:spPr>
          <a:xfrm>
            <a:off x="1524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7"/>
          <p:cNvSpPr/>
          <p:nvPr/>
        </p:nvSpPr>
        <p:spPr>
          <a:xfrm>
            <a:off x="30480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7"/>
          <p:cNvSpPr/>
          <p:nvPr/>
        </p:nvSpPr>
        <p:spPr>
          <a:xfrm>
            <a:off x="16002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7"/>
          <p:cNvSpPr txBox="1"/>
          <p:nvPr/>
        </p:nvSpPr>
        <p:spPr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  <a:endParaRPr dirty="0"/>
          </a:p>
        </p:txBody>
      </p:sp>
      <p:sp>
        <p:nvSpPr>
          <p:cNvPr id="606" name="Google Shape;606;p7"/>
          <p:cNvSpPr txBox="1"/>
          <p:nvPr/>
        </p:nvSpPr>
        <p:spPr>
          <a:xfrm>
            <a:off x="6629400" y="0"/>
            <a:ext cx="2514600" cy="47244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7"/>
          <p:cNvSpPr txBox="1"/>
          <p:nvPr/>
        </p:nvSpPr>
        <p:spPr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617" name="Google Shape;617;p7"/>
          <p:cNvSpPr txBox="1"/>
          <p:nvPr/>
        </p:nvSpPr>
        <p:spPr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618" name="Google Shape;618;p7"/>
          <p:cNvSpPr txBox="1"/>
          <p:nvPr/>
        </p:nvSpPr>
        <p:spPr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619" name="Google Shape;619;p7"/>
          <p:cNvSpPr txBox="1"/>
          <p:nvPr/>
        </p:nvSpPr>
        <p:spPr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620" name="Google Shape;620;p7"/>
          <p:cNvSpPr txBox="1"/>
          <p:nvPr/>
        </p:nvSpPr>
        <p:spPr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630" name="Google Shape;630;p7"/>
          <p:cNvSpPr txBox="1"/>
          <p:nvPr/>
        </p:nvSpPr>
        <p:spPr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$50</a:t>
            </a:r>
            <a:endParaRPr dirty="0"/>
          </a:p>
        </p:txBody>
      </p:sp>
      <p:sp>
        <p:nvSpPr>
          <p:cNvPr id="631" name="Google Shape;631;p7"/>
          <p:cNvSpPr txBox="1"/>
          <p:nvPr/>
        </p:nvSpPr>
        <p:spPr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</a:t>
            </a:r>
            <a:endParaRPr dirty="0"/>
          </a:p>
        </p:txBody>
      </p:sp>
      <p:sp>
        <p:nvSpPr>
          <p:cNvPr id="632" name="Google Shape;632;p7"/>
          <p:cNvSpPr txBox="1"/>
          <p:nvPr/>
        </p:nvSpPr>
        <p:spPr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</a:t>
            </a:r>
            <a:endParaRPr dirty="0"/>
          </a:p>
        </p:txBody>
      </p:sp>
      <p:sp>
        <p:nvSpPr>
          <p:cNvPr id="633" name="Google Shape;633;p7"/>
          <p:cNvSpPr txBox="1"/>
          <p:nvPr/>
        </p:nvSpPr>
        <p:spPr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 dirty="0"/>
          </a:p>
        </p:txBody>
      </p:sp>
      <p:sp>
        <p:nvSpPr>
          <p:cNvPr id="634" name="Google Shape;634;p7"/>
          <p:cNvSpPr txBox="1"/>
          <p:nvPr/>
        </p:nvSpPr>
        <p:spPr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</a:t>
            </a:r>
            <a:endParaRPr dirty="0"/>
          </a:p>
        </p:txBody>
      </p:sp>
      <p:sp>
        <p:nvSpPr>
          <p:cNvPr id="635" name="Google Shape;635;p7"/>
          <p:cNvSpPr/>
          <p:nvPr/>
        </p:nvSpPr>
        <p:spPr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7"/>
          <p:cNvSpPr/>
          <p:nvPr/>
        </p:nvSpPr>
        <p:spPr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7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7"/>
          <p:cNvSpPr/>
          <p:nvPr/>
        </p:nvSpPr>
        <p:spPr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7"/>
          <p:cNvSpPr/>
          <p:nvPr/>
        </p:nvSpPr>
        <p:spPr>
          <a:xfrm>
            <a:off x="7239000" y="3200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9" name="Google Shape;6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7"/>
          <p:cNvSpPr/>
          <p:nvPr/>
        </p:nvSpPr>
        <p:spPr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7"/>
          <p:cNvSpPr/>
          <p:nvPr/>
        </p:nvSpPr>
        <p:spPr>
          <a:xfrm>
            <a:off x="32988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7"/>
          <p:cNvSpPr/>
          <p:nvPr/>
        </p:nvSpPr>
        <p:spPr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7"/>
          <p:cNvSpPr/>
          <p:nvPr/>
        </p:nvSpPr>
        <p:spPr>
          <a:xfrm>
            <a:off x="3603625" y="41529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7"/>
          <p:cNvSpPr/>
          <p:nvPr/>
        </p:nvSpPr>
        <p:spPr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7"/>
          <p:cNvSpPr/>
          <p:nvPr/>
        </p:nvSpPr>
        <p:spPr>
          <a:xfrm>
            <a:off x="39084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7"/>
          <p:cNvSpPr txBox="1"/>
          <p:nvPr/>
        </p:nvSpPr>
        <p:spPr>
          <a:xfrm>
            <a:off x="457200" y="1050925"/>
            <a:ext cx="56388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s-MX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Los piñones son ideales para deportistas y excursionistas, ________ en poca cantidad nos aportan mucha energía y nutrientes.</a:t>
            </a:r>
            <a:endParaRPr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57" name="Google Shape;65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537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7"/>
          <p:cNvSpPr txBox="1"/>
          <p:nvPr/>
        </p:nvSpPr>
        <p:spPr>
          <a:xfrm>
            <a:off x="533400" y="60960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C:  Es por ello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2" name="Google Shape;662;p7"/>
          <p:cNvSpPr txBox="1"/>
          <p:nvPr/>
        </p:nvSpPr>
        <p:spPr>
          <a:xfrm>
            <a:off x="0" y="0"/>
            <a:ext cx="696526" cy="54927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FFCC00"/>
                </a:solidFill>
              </a:rPr>
              <a:t>10</a:t>
            </a:r>
            <a:endParaRPr dirty="0"/>
          </a:p>
        </p:txBody>
      </p:sp>
      <p:sp>
        <p:nvSpPr>
          <p:cNvPr id="663" name="Google Shape;663;p7"/>
          <p:cNvSpPr txBox="1"/>
          <p:nvPr/>
        </p:nvSpPr>
        <p:spPr>
          <a:xfrm>
            <a:off x="696526" y="5029200"/>
            <a:ext cx="426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A:  A causa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5" name="Google Shape;665;p7"/>
          <p:cNvSpPr txBox="1"/>
          <p:nvPr/>
        </p:nvSpPr>
        <p:spPr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dirty="0"/>
          </a:p>
        </p:txBody>
      </p:sp>
      <p:sp>
        <p:nvSpPr>
          <p:cNvPr id="666" name="Google Shape;666;p7"/>
          <p:cNvSpPr txBox="1"/>
          <p:nvPr/>
        </p:nvSpPr>
        <p:spPr>
          <a:xfrm>
            <a:off x="7527925" y="2774950"/>
            <a:ext cx="6858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$60</a:t>
            </a:r>
            <a:endParaRPr dirty="0"/>
          </a:p>
        </p:txBody>
      </p:sp>
      <p:sp>
        <p:nvSpPr>
          <p:cNvPr id="667" name="Google Shape;667;p7"/>
          <p:cNvSpPr/>
          <p:nvPr/>
        </p:nvSpPr>
        <p:spPr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7"/>
          <p:cNvSpPr txBox="1"/>
          <p:nvPr/>
        </p:nvSpPr>
        <p:spPr>
          <a:xfrm>
            <a:off x="7543800" y="24542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$70</a:t>
            </a:r>
            <a:endParaRPr dirty="0"/>
          </a:p>
        </p:txBody>
      </p:sp>
      <p:sp>
        <p:nvSpPr>
          <p:cNvPr id="615" name="Google Shape;615;p7"/>
          <p:cNvSpPr txBox="1"/>
          <p:nvPr/>
        </p:nvSpPr>
        <p:spPr>
          <a:xfrm>
            <a:off x="6705600" y="2438400"/>
            <a:ext cx="5016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640" name="Google Shape;640;p7"/>
          <p:cNvSpPr/>
          <p:nvPr/>
        </p:nvSpPr>
        <p:spPr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7"/>
          <p:cNvSpPr/>
          <p:nvPr/>
        </p:nvSpPr>
        <p:spPr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7"/>
          <p:cNvSpPr txBox="1"/>
          <p:nvPr/>
        </p:nvSpPr>
        <p:spPr>
          <a:xfrm>
            <a:off x="7543800" y="2149475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$80</a:t>
            </a:r>
            <a:endParaRPr dirty="0"/>
          </a:p>
        </p:txBody>
      </p:sp>
      <p:sp>
        <p:nvSpPr>
          <p:cNvPr id="601" name="Google Shape;601;p7"/>
          <p:cNvSpPr txBox="1"/>
          <p:nvPr/>
        </p:nvSpPr>
        <p:spPr>
          <a:xfrm>
            <a:off x="5295899" y="6041439"/>
            <a:ext cx="27226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D: Por lo tanto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2" name="Google Shape;664;p7">
            <a:extLst>
              <a:ext uri="{FF2B5EF4-FFF2-40B4-BE49-F238E27FC236}">
                <a16:creationId xmlns="" xmlns:a16="http://schemas.microsoft.com/office/drawing/2014/main" id="{C1380C32-5DEE-40A2-BA6F-43784FD385FA}"/>
              </a:ext>
            </a:extLst>
          </p:cNvPr>
          <p:cNvSpPr txBox="1"/>
          <p:nvPr/>
        </p:nvSpPr>
        <p:spPr>
          <a:xfrm>
            <a:off x="6638191" y="1595560"/>
            <a:ext cx="2514600" cy="3048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7"/>
          <p:cNvSpPr txBox="1"/>
          <p:nvPr/>
        </p:nvSpPr>
        <p:spPr>
          <a:xfrm>
            <a:off x="7543800" y="1844675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$90</a:t>
            </a:r>
            <a:endParaRPr dirty="0"/>
          </a:p>
        </p:txBody>
      </p:sp>
      <p:sp>
        <p:nvSpPr>
          <p:cNvPr id="614" name="Google Shape;614;p7"/>
          <p:cNvSpPr txBox="1"/>
          <p:nvPr/>
        </p:nvSpPr>
        <p:spPr>
          <a:xfrm>
            <a:off x="6705600" y="21336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dirty="0"/>
          </a:p>
        </p:txBody>
      </p:sp>
      <p:sp>
        <p:nvSpPr>
          <p:cNvPr id="642" name="Google Shape;642;p7"/>
          <p:cNvSpPr/>
          <p:nvPr/>
        </p:nvSpPr>
        <p:spPr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7"/>
          <p:cNvSpPr txBox="1"/>
          <p:nvPr/>
        </p:nvSpPr>
        <p:spPr>
          <a:xfrm>
            <a:off x="6705600" y="18288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dirty="0"/>
          </a:p>
        </p:txBody>
      </p:sp>
      <p:sp>
        <p:nvSpPr>
          <p:cNvPr id="612" name="Google Shape;612;p7"/>
          <p:cNvSpPr txBox="1"/>
          <p:nvPr/>
        </p:nvSpPr>
        <p:spPr>
          <a:xfrm>
            <a:off x="6705600" y="15240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611" name="Google Shape;611;p7"/>
          <p:cNvSpPr txBox="1"/>
          <p:nvPr/>
        </p:nvSpPr>
        <p:spPr>
          <a:xfrm>
            <a:off x="6705600" y="12192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dirty="0"/>
          </a:p>
        </p:txBody>
      </p:sp>
      <p:sp>
        <p:nvSpPr>
          <p:cNvPr id="610" name="Google Shape;610;p7"/>
          <p:cNvSpPr txBox="1"/>
          <p:nvPr/>
        </p:nvSpPr>
        <p:spPr>
          <a:xfrm>
            <a:off x="6705600" y="914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dirty="0"/>
          </a:p>
        </p:txBody>
      </p:sp>
      <p:sp>
        <p:nvSpPr>
          <p:cNvPr id="609" name="Google Shape;609;p7"/>
          <p:cNvSpPr txBox="1"/>
          <p:nvPr/>
        </p:nvSpPr>
        <p:spPr>
          <a:xfrm>
            <a:off x="6705600" y="6096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dirty="0"/>
          </a:p>
        </p:txBody>
      </p:sp>
      <p:sp>
        <p:nvSpPr>
          <p:cNvPr id="608" name="Google Shape;608;p7"/>
          <p:cNvSpPr txBox="1"/>
          <p:nvPr/>
        </p:nvSpPr>
        <p:spPr>
          <a:xfrm>
            <a:off x="6705600" y="304800"/>
            <a:ext cx="609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dirty="0"/>
          </a:p>
        </p:txBody>
      </p:sp>
      <p:sp>
        <p:nvSpPr>
          <p:cNvPr id="607" name="Google Shape;607;p7"/>
          <p:cNvSpPr txBox="1"/>
          <p:nvPr/>
        </p:nvSpPr>
        <p:spPr>
          <a:xfrm>
            <a:off x="6705600" y="-15875"/>
            <a:ext cx="539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dirty="0"/>
          </a:p>
        </p:txBody>
      </p:sp>
      <p:sp>
        <p:nvSpPr>
          <p:cNvPr id="648" name="Google Shape;648;p7"/>
          <p:cNvSpPr/>
          <p:nvPr/>
        </p:nvSpPr>
        <p:spPr>
          <a:xfrm>
            <a:off x="7239000" y="152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7"/>
          <p:cNvSpPr/>
          <p:nvPr/>
        </p:nvSpPr>
        <p:spPr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7"/>
          <p:cNvSpPr/>
          <p:nvPr/>
        </p:nvSpPr>
        <p:spPr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7"/>
          <p:cNvSpPr/>
          <p:nvPr/>
        </p:nvSpPr>
        <p:spPr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7"/>
          <p:cNvSpPr/>
          <p:nvPr/>
        </p:nvSpPr>
        <p:spPr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7"/>
          <p:cNvSpPr/>
          <p:nvPr/>
        </p:nvSpPr>
        <p:spPr>
          <a:xfrm>
            <a:off x="7239000" y="1676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7"/>
          <p:cNvSpPr txBox="1"/>
          <p:nvPr/>
        </p:nvSpPr>
        <p:spPr>
          <a:xfrm>
            <a:off x="7543800" y="15398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  <a:endParaRPr dirty="0"/>
          </a:p>
        </p:txBody>
      </p:sp>
      <p:sp>
        <p:nvSpPr>
          <p:cNvPr id="625" name="Google Shape;625;p7"/>
          <p:cNvSpPr txBox="1"/>
          <p:nvPr/>
        </p:nvSpPr>
        <p:spPr>
          <a:xfrm>
            <a:off x="7543800" y="12350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$120</a:t>
            </a:r>
            <a:endParaRPr dirty="0"/>
          </a:p>
        </p:txBody>
      </p:sp>
      <p:sp>
        <p:nvSpPr>
          <p:cNvPr id="624" name="Google Shape;624;p7"/>
          <p:cNvSpPr txBox="1"/>
          <p:nvPr/>
        </p:nvSpPr>
        <p:spPr>
          <a:xfrm>
            <a:off x="7543800" y="9302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$140</a:t>
            </a:r>
            <a:endParaRPr dirty="0"/>
          </a:p>
        </p:txBody>
      </p:sp>
      <p:sp>
        <p:nvSpPr>
          <p:cNvPr id="623" name="Google Shape;623;p7"/>
          <p:cNvSpPr txBox="1"/>
          <p:nvPr/>
        </p:nvSpPr>
        <p:spPr>
          <a:xfrm>
            <a:off x="7543800" y="6254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$160</a:t>
            </a:r>
            <a:endParaRPr dirty="0"/>
          </a:p>
        </p:txBody>
      </p:sp>
      <p:sp>
        <p:nvSpPr>
          <p:cNvPr id="622" name="Google Shape;622;p7"/>
          <p:cNvSpPr txBox="1"/>
          <p:nvPr/>
        </p:nvSpPr>
        <p:spPr>
          <a:xfrm>
            <a:off x="7543800" y="3206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$180</a:t>
            </a:r>
            <a:endParaRPr dirty="0"/>
          </a:p>
        </p:txBody>
      </p:sp>
      <p:sp>
        <p:nvSpPr>
          <p:cNvPr id="621" name="Google Shape;621;p7"/>
          <p:cNvSpPr txBox="1"/>
          <p:nvPr/>
        </p:nvSpPr>
        <p:spPr>
          <a:xfrm>
            <a:off x="7543800" y="0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  <a:endParaRPr dirty="0"/>
          </a:p>
        </p:txBody>
      </p:sp>
      <p:sp>
        <p:nvSpPr>
          <p:cNvPr id="83" name="Google Shape;660;p7">
            <a:extLst>
              <a:ext uri="{FF2B5EF4-FFF2-40B4-BE49-F238E27FC236}">
                <a16:creationId xmlns="" xmlns:a16="http://schemas.microsoft.com/office/drawing/2014/main" id="{E8572C22-F24C-4637-8E7B-91615EAD9FB0}"/>
              </a:ext>
            </a:extLst>
          </p:cNvPr>
          <p:cNvSpPr/>
          <p:nvPr/>
        </p:nvSpPr>
        <p:spPr>
          <a:xfrm>
            <a:off x="4648200" y="4824045"/>
            <a:ext cx="4267200" cy="914400"/>
          </a:xfrm>
          <a:prstGeom prst="flowChartPreparation">
            <a:avLst/>
          </a:prstGeom>
          <a:solidFill>
            <a:srgbClr val="33CC33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7"/>
          <p:cNvSpPr txBox="1"/>
          <p:nvPr/>
        </p:nvSpPr>
        <p:spPr>
          <a:xfrm>
            <a:off x="5295899" y="4998183"/>
            <a:ext cx="268458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B: Ya que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5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0"/>
      <p:bldP spid="661" grpId="0"/>
      <p:bldP spid="663" grpId="0"/>
      <p:bldP spid="601" grpId="0"/>
      <p:bldP spid="83" grpId="0" animBg="1"/>
      <p:bldP spid="6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7"/>
          <p:cNvSpPr txBox="1"/>
          <p:nvPr/>
        </p:nvSpPr>
        <p:spPr>
          <a:xfrm>
            <a:off x="0" y="3733800"/>
            <a:ext cx="9144000" cy="3128962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"/>
          <p:cNvSpPr/>
          <p:nvPr/>
        </p:nvSpPr>
        <p:spPr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7"/>
          <p:cNvSpPr/>
          <p:nvPr/>
        </p:nvSpPr>
        <p:spPr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7"/>
          <p:cNvSpPr/>
          <p:nvPr/>
        </p:nvSpPr>
        <p:spPr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7"/>
          <p:cNvSpPr/>
          <p:nvPr/>
        </p:nvSpPr>
        <p:spPr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4" name="Google Shape;594;p7"/>
          <p:cNvCxnSpPr/>
          <p:nvPr/>
        </p:nvCxnSpPr>
        <p:spPr>
          <a:xfrm rot="10800000">
            <a:off x="285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5" name="Google Shape;595;p7"/>
          <p:cNvCxnSpPr/>
          <p:nvPr/>
        </p:nvCxnSpPr>
        <p:spPr>
          <a:xfrm rot="10800000">
            <a:off x="381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6" name="Google Shape;596;p7"/>
          <p:cNvCxnSpPr/>
          <p:nvPr/>
        </p:nvCxnSpPr>
        <p:spPr>
          <a:xfrm rot="10800000">
            <a:off x="4467225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7" name="Google Shape;597;p7"/>
          <p:cNvCxnSpPr/>
          <p:nvPr/>
        </p:nvCxnSpPr>
        <p:spPr>
          <a:xfrm rot="10800000">
            <a:off x="44481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8" name="Google Shape;598;p7"/>
          <p:cNvCxnSpPr/>
          <p:nvPr/>
        </p:nvCxnSpPr>
        <p:spPr>
          <a:xfrm rot="10800000">
            <a:off x="889952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9" name="Google Shape;599;p7"/>
          <p:cNvCxnSpPr/>
          <p:nvPr/>
        </p:nvCxnSpPr>
        <p:spPr>
          <a:xfrm rot="10800000">
            <a:off x="89027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02" name="Google Shape;602;p7"/>
          <p:cNvSpPr/>
          <p:nvPr/>
        </p:nvSpPr>
        <p:spPr>
          <a:xfrm>
            <a:off x="1524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7"/>
          <p:cNvSpPr/>
          <p:nvPr/>
        </p:nvSpPr>
        <p:spPr>
          <a:xfrm>
            <a:off x="30480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7"/>
          <p:cNvSpPr/>
          <p:nvPr/>
        </p:nvSpPr>
        <p:spPr>
          <a:xfrm>
            <a:off x="16002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7"/>
          <p:cNvSpPr txBox="1"/>
          <p:nvPr/>
        </p:nvSpPr>
        <p:spPr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  <a:endParaRPr dirty="0"/>
          </a:p>
        </p:txBody>
      </p:sp>
      <p:sp>
        <p:nvSpPr>
          <p:cNvPr id="606" name="Google Shape;606;p7"/>
          <p:cNvSpPr txBox="1"/>
          <p:nvPr/>
        </p:nvSpPr>
        <p:spPr>
          <a:xfrm>
            <a:off x="6629400" y="0"/>
            <a:ext cx="2514600" cy="47244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7"/>
          <p:cNvSpPr txBox="1"/>
          <p:nvPr/>
        </p:nvSpPr>
        <p:spPr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617" name="Google Shape;617;p7"/>
          <p:cNvSpPr txBox="1"/>
          <p:nvPr/>
        </p:nvSpPr>
        <p:spPr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618" name="Google Shape;618;p7"/>
          <p:cNvSpPr txBox="1"/>
          <p:nvPr/>
        </p:nvSpPr>
        <p:spPr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619" name="Google Shape;619;p7"/>
          <p:cNvSpPr txBox="1"/>
          <p:nvPr/>
        </p:nvSpPr>
        <p:spPr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620" name="Google Shape;620;p7"/>
          <p:cNvSpPr txBox="1"/>
          <p:nvPr/>
        </p:nvSpPr>
        <p:spPr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630" name="Google Shape;630;p7"/>
          <p:cNvSpPr txBox="1"/>
          <p:nvPr/>
        </p:nvSpPr>
        <p:spPr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$50</a:t>
            </a:r>
            <a:endParaRPr dirty="0"/>
          </a:p>
        </p:txBody>
      </p:sp>
      <p:sp>
        <p:nvSpPr>
          <p:cNvPr id="631" name="Google Shape;631;p7"/>
          <p:cNvSpPr txBox="1"/>
          <p:nvPr/>
        </p:nvSpPr>
        <p:spPr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</a:t>
            </a:r>
            <a:endParaRPr dirty="0"/>
          </a:p>
        </p:txBody>
      </p:sp>
      <p:sp>
        <p:nvSpPr>
          <p:cNvPr id="632" name="Google Shape;632;p7"/>
          <p:cNvSpPr txBox="1"/>
          <p:nvPr/>
        </p:nvSpPr>
        <p:spPr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</a:t>
            </a:r>
            <a:endParaRPr dirty="0"/>
          </a:p>
        </p:txBody>
      </p:sp>
      <p:sp>
        <p:nvSpPr>
          <p:cNvPr id="633" name="Google Shape;633;p7"/>
          <p:cNvSpPr txBox="1"/>
          <p:nvPr/>
        </p:nvSpPr>
        <p:spPr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 dirty="0"/>
          </a:p>
        </p:txBody>
      </p:sp>
      <p:sp>
        <p:nvSpPr>
          <p:cNvPr id="634" name="Google Shape;634;p7"/>
          <p:cNvSpPr txBox="1"/>
          <p:nvPr/>
        </p:nvSpPr>
        <p:spPr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</a:t>
            </a:r>
            <a:endParaRPr dirty="0"/>
          </a:p>
        </p:txBody>
      </p:sp>
      <p:sp>
        <p:nvSpPr>
          <p:cNvPr id="635" name="Google Shape;635;p7"/>
          <p:cNvSpPr/>
          <p:nvPr/>
        </p:nvSpPr>
        <p:spPr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7"/>
          <p:cNvSpPr/>
          <p:nvPr/>
        </p:nvSpPr>
        <p:spPr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7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7"/>
          <p:cNvSpPr/>
          <p:nvPr/>
        </p:nvSpPr>
        <p:spPr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7"/>
          <p:cNvSpPr/>
          <p:nvPr/>
        </p:nvSpPr>
        <p:spPr>
          <a:xfrm>
            <a:off x="7239000" y="3200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9" name="Google Shape;6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7"/>
          <p:cNvSpPr/>
          <p:nvPr/>
        </p:nvSpPr>
        <p:spPr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7"/>
          <p:cNvSpPr/>
          <p:nvPr/>
        </p:nvSpPr>
        <p:spPr>
          <a:xfrm>
            <a:off x="32988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7"/>
          <p:cNvSpPr/>
          <p:nvPr/>
        </p:nvSpPr>
        <p:spPr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7"/>
          <p:cNvSpPr/>
          <p:nvPr/>
        </p:nvSpPr>
        <p:spPr>
          <a:xfrm>
            <a:off x="3603625" y="41529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7"/>
          <p:cNvSpPr/>
          <p:nvPr/>
        </p:nvSpPr>
        <p:spPr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7"/>
          <p:cNvSpPr/>
          <p:nvPr/>
        </p:nvSpPr>
        <p:spPr>
          <a:xfrm>
            <a:off x="39084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7"/>
          <p:cNvSpPr txBox="1"/>
          <p:nvPr/>
        </p:nvSpPr>
        <p:spPr>
          <a:xfrm>
            <a:off x="457200" y="1050925"/>
            <a:ext cx="56388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L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única manera de </a:t>
            </a:r>
            <a:r>
              <a:rPr lang="es-E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verse era a escondidas, pero el brujo de la familia de la niña los descubrió. Vio, ______________, que no podía separarlos</a:t>
            </a:r>
            <a:endParaRPr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57" name="Google Shape;65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537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7"/>
          <p:cNvSpPr txBox="1"/>
          <p:nvPr/>
        </p:nvSpPr>
        <p:spPr>
          <a:xfrm>
            <a:off x="0" y="0"/>
            <a:ext cx="696526" cy="54927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FFCC00"/>
                </a:solidFill>
              </a:rPr>
              <a:t>11</a:t>
            </a:r>
            <a:endParaRPr dirty="0"/>
          </a:p>
        </p:txBody>
      </p:sp>
      <p:sp>
        <p:nvSpPr>
          <p:cNvPr id="663" name="Google Shape;663;p7"/>
          <p:cNvSpPr txBox="1"/>
          <p:nvPr/>
        </p:nvSpPr>
        <p:spPr>
          <a:xfrm>
            <a:off x="696526" y="5029200"/>
            <a:ext cx="426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A:  A causa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5" name="Google Shape;665;p7"/>
          <p:cNvSpPr txBox="1"/>
          <p:nvPr/>
        </p:nvSpPr>
        <p:spPr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dirty="0"/>
          </a:p>
        </p:txBody>
      </p:sp>
      <p:sp>
        <p:nvSpPr>
          <p:cNvPr id="666" name="Google Shape;666;p7"/>
          <p:cNvSpPr txBox="1"/>
          <p:nvPr/>
        </p:nvSpPr>
        <p:spPr>
          <a:xfrm>
            <a:off x="7527925" y="2774950"/>
            <a:ext cx="6858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$60</a:t>
            </a:r>
            <a:endParaRPr dirty="0"/>
          </a:p>
        </p:txBody>
      </p:sp>
      <p:sp>
        <p:nvSpPr>
          <p:cNvPr id="667" name="Google Shape;667;p7"/>
          <p:cNvSpPr/>
          <p:nvPr/>
        </p:nvSpPr>
        <p:spPr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7"/>
          <p:cNvSpPr txBox="1"/>
          <p:nvPr/>
        </p:nvSpPr>
        <p:spPr>
          <a:xfrm>
            <a:off x="7543800" y="24542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$70</a:t>
            </a:r>
            <a:endParaRPr dirty="0"/>
          </a:p>
        </p:txBody>
      </p:sp>
      <p:sp>
        <p:nvSpPr>
          <p:cNvPr id="615" name="Google Shape;615;p7"/>
          <p:cNvSpPr txBox="1"/>
          <p:nvPr/>
        </p:nvSpPr>
        <p:spPr>
          <a:xfrm>
            <a:off x="6705600" y="2438400"/>
            <a:ext cx="5016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640" name="Google Shape;640;p7"/>
          <p:cNvSpPr/>
          <p:nvPr/>
        </p:nvSpPr>
        <p:spPr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7"/>
          <p:cNvSpPr/>
          <p:nvPr/>
        </p:nvSpPr>
        <p:spPr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7"/>
          <p:cNvSpPr txBox="1"/>
          <p:nvPr/>
        </p:nvSpPr>
        <p:spPr>
          <a:xfrm>
            <a:off x="7543800" y="2149475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$80</a:t>
            </a:r>
            <a:endParaRPr dirty="0"/>
          </a:p>
        </p:txBody>
      </p:sp>
      <p:sp>
        <p:nvSpPr>
          <p:cNvPr id="601" name="Google Shape;601;p7"/>
          <p:cNvSpPr txBox="1"/>
          <p:nvPr/>
        </p:nvSpPr>
        <p:spPr>
          <a:xfrm>
            <a:off x="5295899" y="6041439"/>
            <a:ext cx="27226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D: Por lo tanto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2" name="Google Shape;664;p7">
            <a:extLst>
              <a:ext uri="{FF2B5EF4-FFF2-40B4-BE49-F238E27FC236}">
                <a16:creationId xmlns="" xmlns:a16="http://schemas.microsoft.com/office/drawing/2014/main" id="{C1380C32-5DEE-40A2-BA6F-43784FD385FA}"/>
              </a:ext>
            </a:extLst>
          </p:cNvPr>
          <p:cNvSpPr txBox="1"/>
          <p:nvPr/>
        </p:nvSpPr>
        <p:spPr>
          <a:xfrm>
            <a:off x="6629400" y="1298111"/>
            <a:ext cx="2514600" cy="3048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7"/>
          <p:cNvSpPr txBox="1"/>
          <p:nvPr/>
        </p:nvSpPr>
        <p:spPr>
          <a:xfrm>
            <a:off x="7543800" y="1844675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$90</a:t>
            </a:r>
            <a:endParaRPr dirty="0"/>
          </a:p>
        </p:txBody>
      </p:sp>
      <p:sp>
        <p:nvSpPr>
          <p:cNvPr id="614" name="Google Shape;614;p7"/>
          <p:cNvSpPr txBox="1"/>
          <p:nvPr/>
        </p:nvSpPr>
        <p:spPr>
          <a:xfrm>
            <a:off x="6705600" y="21336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dirty="0"/>
          </a:p>
        </p:txBody>
      </p:sp>
      <p:sp>
        <p:nvSpPr>
          <p:cNvPr id="642" name="Google Shape;642;p7"/>
          <p:cNvSpPr/>
          <p:nvPr/>
        </p:nvSpPr>
        <p:spPr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7"/>
          <p:cNvSpPr txBox="1"/>
          <p:nvPr/>
        </p:nvSpPr>
        <p:spPr>
          <a:xfrm>
            <a:off x="6705600" y="18288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dirty="0"/>
          </a:p>
        </p:txBody>
      </p:sp>
      <p:sp>
        <p:nvSpPr>
          <p:cNvPr id="612" name="Google Shape;612;p7"/>
          <p:cNvSpPr txBox="1"/>
          <p:nvPr/>
        </p:nvSpPr>
        <p:spPr>
          <a:xfrm>
            <a:off x="6705600" y="15240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611" name="Google Shape;611;p7"/>
          <p:cNvSpPr txBox="1"/>
          <p:nvPr/>
        </p:nvSpPr>
        <p:spPr>
          <a:xfrm>
            <a:off x="6705600" y="12192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dirty="0"/>
          </a:p>
        </p:txBody>
      </p:sp>
      <p:sp>
        <p:nvSpPr>
          <p:cNvPr id="610" name="Google Shape;610;p7"/>
          <p:cNvSpPr txBox="1"/>
          <p:nvPr/>
        </p:nvSpPr>
        <p:spPr>
          <a:xfrm>
            <a:off x="6705600" y="914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dirty="0"/>
          </a:p>
        </p:txBody>
      </p:sp>
      <p:sp>
        <p:nvSpPr>
          <p:cNvPr id="609" name="Google Shape;609;p7"/>
          <p:cNvSpPr txBox="1"/>
          <p:nvPr/>
        </p:nvSpPr>
        <p:spPr>
          <a:xfrm>
            <a:off x="6705600" y="6096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dirty="0"/>
          </a:p>
        </p:txBody>
      </p:sp>
      <p:sp>
        <p:nvSpPr>
          <p:cNvPr id="608" name="Google Shape;608;p7"/>
          <p:cNvSpPr txBox="1"/>
          <p:nvPr/>
        </p:nvSpPr>
        <p:spPr>
          <a:xfrm>
            <a:off x="6705600" y="304800"/>
            <a:ext cx="609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dirty="0"/>
          </a:p>
        </p:txBody>
      </p:sp>
      <p:sp>
        <p:nvSpPr>
          <p:cNvPr id="607" name="Google Shape;607;p7"/>
          <p:cNvSpPr txBox="1"/>
          <p:nvPr/>
        </p:nvSpPr>
        <p:spPr>
          <a:xfrm>
            <a:off x="6705600" y="-15875"/>
            <a:ext cx="539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dirty="0"/>
          </a:p>
        </p:txBody>
      </p:sp>
      <p:sp>
        <p:nvSpPr>
          <p:cNvPr id="648" name="Google Shape;648;p7"/>
          <p:cNvSpPr/>
          <p:nvPr/>
        </p:nvSpPr>
        <p:spPr>
          <a:xfrm>
            <a:off x="7239000" y="152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7"/>
          <p:cNvSpPr/>
          <p:nvPr/>
        </p:nvSpPr>
        <p:spPr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7"/>
          <p:cNvSpPr/>
          <p:nvPr/>
        </p:nvSpPr>
        <p:spPr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7"/>
          <p:cNvSpPr/>
          <p:nvPr/>
        </p:nvSpPr>
        <p:spPr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7"/>
          <p:cNvSpPr/>
          <p:nvPr/>
        </p:nvSpPr>
        <p:spPr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7"/>
          <p:cNvSpPr/>
          <p:nvPr/>
        </p:nvSpPr>
        <p:spPr>
          <a:xfrm>
            <a:off x="7239000" y="1676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7"/>
          <p:cNvSpPr txBox="1"/>
          <p:nvPr/>
        </p:nvSpPr>
        <p:spPr>
          <a:xfrm>
            <a:off x="7543800" y="15398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  <a:endParaRPr dirty="0"/>
          </a:p>
        </p:txBody>
      </p:sp>
      <p:sp>
        <p:nvSpPr>
          <p:cNvPr id="625" name="Google Shape;625;p7"/>
          <p:cNvSpPr txBox="1"/>
          <p:nvPr/>
        </p:nvSpPr>
        <p:spPr>
          <a:xfrm>
            <a:off x="7543800" y="12350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$120</a:t>
            </a:r>
            <a:endParaRPr dirty="0"/>
          </a:p>
        </p:txBody>
      </p:sp>
      <p:sp>
        <p:nvSpPr>
          <p:cNvPr id="624" name="Google Shape;624;p7"/>
          <p:cNvSpPr txBox="1"/>
          <p:nvPr/>
        </p:nvSpPr>
        <p:spPr>
          <a:xfrm>
            <a:off x="7543800" y="9302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$140</a:t>
            </a:r>
            <a:endParaRPr dirty="0"/>
          </a:p>
        </p:txBody>
      </p:sp>
      <p:sp>
        <p:nvSpPr>
          <p:cNvPr id="623" name="Google Shape;623;p7"/>
          <p:cNvSpPr txBox="1"/>
          <p:nvPr/>
        </p:nvSpPr>
        <p:spPr>
          <a:xfrm>
            <a:off x="7543800" y="6254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$160</a:t>
            </a:r>
            <a:endParaRPr dirty="0"/>
          </a:p>
        </p:txBody>
      </p:sp>
      <p:sp>
        <p:nvSpPr>
          <p:cNvPr id="622" name="Google Shape;622;p7"/>
          <p:cNvSpPr txBox="1"/>
          <p:nvPr/>
        </p:nvSpPr>
        <p:spPr>
          <a:xfrm>
            <a:off x="7543800" y="3206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$180</a:t>
            </a:r>
            <a:endParaRPr dirty="0"/>
          </a:p>
        </p:txBody>
      </p:sp>
      <p:sp>
        <p:nvSpPr>
          <p:cNvPr id="621" name="Google Shape;621;p7"/>
          <p:cNvSpPr txBox="1"/>
          <p:nvPr/>
        </p:nvSpPr>
        <p:spPr>
          <a:xfrm>
            <a:off x="7543800" y="0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  <a:endParaRPr dirty="0"/>
          </a:p>
        </p:txBody>
      </p:sp>
      <p:sp>
        <p:nvSpPr>
          <p:cNvPr id="600" name="Google Shape;600;p7"/>
          <p:cNvSpPr txBox="1"/>
          <p:nvPr/>
        </p:nvSpPr>
        <p:spPr>
          <a:xfrm>
            <a:off x="5295899" y="4998183"/>
            <a:ext cx="268458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B: Ya que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Google Shape;660;p7">
            <a:extLst>
              <a:ext uri="{FF2B5EF4-FFF2-40B4-BE49-F238E27FC236}">
                <a16:creationId xmlns="" xmlns:a16="http://schemas.microsoft.com/office/drawing/2014/main" id="{FEA415D7-0DCA-43DB-B394-50411F487804}"/>
              </a:ext>
            </a:extLst>
          </p:cNvPr>
          <p:cNvSpPr/>
          <p:nvPr/>
        </p:nvSpPr>
        <p:spPr>
          <a:xfrm>
            <a:off x="274538" y="5867400"/>
            <a:ext cx="4267200" cy="914400"/>
          </a:xfrm>
          <a:prstGeom prst="flowChartPreparation">
            <a:avLst/>
          </a:prstGeom>
          <a:solidFill>
            <a:srgbClr val="33CC33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7"/>
          <p:cNvSpPr txBox="1"/>
          <p:nvPr/>
        </p:nvSpPr>
        <p:spPr>
          <a:xfrm>
            <a:off x="800100" y="60833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C: S</a:t>
            </a: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in embargo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0"/>
      <p:bldP spid="663" grpId="0"/>
      <p:bldP spid="601" grpId="0"/>
      <p:bldP spid="600" grpId="0"/>
      <p:bldP spid="84" grpId="0" animBg="1"/>
      <p:bldP spid="6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7"/>
          <p:cNvSpPr txBox="1"/>
          <p:nvPr/>
        </p:nvSpPr>
        <p:spPr>
          <a:xfrm>
            <a:off x="0" y="3733800"/>
            <a:ext cx="9144000" cy="3128962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"/>
          <p:cNvSpPr/>
          <p:nvPr/>
        </p:nvSpPr>
        <p:spPr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7"/>
          <p:cNvSpPr/>
          <p:nvPr/>
        </p:nvSpPr>
        <p:spPr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7"/>
          <p:cNvSpPr/>
          <p:nvPr/>
        </p:nvSpPr>
        <p:spPr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7"/>
          <p:cNvSpPr/>
          <p:nvPr/>
        </p:nvSpPr>
        <p:spPr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4" name="Google Shape;594;p7"/>
          <p:cNvCxnSpPr/>
          <p:nvPr/>
        </p:nvCxnSpPr>
        <p:spPr>
          <a:xfrm rot="10800000">
            <a:off x="285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5" name="Google Shape;595;p7"/>
          <p:cNvCxnSpPr/>
          <p:nvPr/>
        </p:nvCxnSpPr>
        <p:spPr>
          <a:xfrm rot="10800000">
            <a:off x="381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6" name="Google Shape;596;p7"/>
          <p:cNvCxnSpPr/>
          <p:nvPr/>
        </p:nvCxnSpPr>
        <p:spPr>
          <a:xfrm rot="10800000">
            <a:off x="4467225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7" name="Google Shape;597;p7"/>
          <p:cNvCxnSpPr/>
          <p:nvPr/>
        </p:nvCxnSpPr>
        <p:spPr>
          <a:xfrm rot="10800000">
            <a:off x="44481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8" name="Google Shape;598;p7"/>
          <p:cNvCxnSpPr/>
          <p:nvPr/>
        </p:nvCxnSpPr>
        <p:spPr>
          <a:xfrm rot="10800000">
            <a:off x="889952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9" name="Google Shape;599;p7"/>
          <p:cNvCxnSpPr/>
          <p:nvPr/>
        </p:nvCxnSpPr>
        <p:spPr>
          <a:xfrm rot="10800000">
            <a:off x="89027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02" name="Google Shape;602;p7"/>
          <p:cNvSpPr/>
          <p:nvPr/>
        </p:nvSpPr>
        <p:spPr>
          <a:xfrm>
            <a:off x="1524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7"/>
          <p:cNvSpPr/>
          <p:nvPr/>
        </p:nvSpPr>
        <p:spPr>
          <a:xfrm>
            <a:off x="30480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7"/>
          <p:cNvSpPr/>
          <p:nvPr/>
        </p:nvSpPr>
        <p:spPr>
          <a:xfrm>
            <a:off x="16002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7"/>
          <p:cNvSpPr txBox="1"/>
          <p:nvPr/>
        </p:nvSpPr>
        <p:spPr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  <a:endParaRPr dirty="0"/>
          </a:p>
        </p:txBody>
      </p:sp>
      <p:sp>
        <p:nvSpPr>
          <p:cNvPr id="606" name="Google Shape;606;p7"/>
          <p:cNvSpPr txBox="1"/>
          <p:nvPr/>
        </p:nvSpPr>
        <p:spPr>
          <a:xfrm>
            <a:off x="6629400" y="0"/>
            <a:ext cx="2514600" cy="47244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7"/>
          <p:cNvSpPr txBox="1"/>
          <p:nvPr/>
        </p:nvSpPr>
        <p:spPr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617" name="Google Shape;617;p7"/>
          <p:cNvSpPr txBox="1"/>
          <p:nvPr/>
        </p:nvSpPr>
        <p:spPr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618" name="Google Shape;618;p7"/>
          <p:cNvSpPr txBox="1"/>
          <p:nvPr/>
        </p:nvSpPr>
        <p:spPr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619" name="Google Shape;619;p7"/>
          <p:cNvSpPr txBox="1"/>
          <p:nvPr/>
        </p:nvSpPr>
        <p:spPr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620" name="Google Shape;620;p7"/>
          <p:cNvSpPr txBox="1"/>
          <p:nvPr/>
        </p:nvSpPr>
        <p:spPr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630" name="Google Shape;630;p7"/>
          <p:cNvSpPr txBox="1"/>
          <p:nvPr/>
        </p:nvSpPr>
        <p:spPr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$50</a:t>
            </a:r>
            <a:endParaRPr dirty="0"/>
          </a:p>
        </p:txBody>
      </p:sp>
      <p:sp>
        <p:nvSpPr>
          <p:cNvPr id="631" name="Google Shape;631;p7"/>
          <p:cNvSpPr txBox="1"/>
          <p:nvPr/>
        </p:nvSpPr>
        <p:spPr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</a:t>
            </a:r>
            <a:endParaRPr dirty="0"/>
          </a:p>
        </p:txBody>
      </p:sp>
      <p:sp>
        <p:nvSpPr>
          <p:cNvPr id="632" name="Google Shape;632;p7"/>
          <p:cNvSpPr txBox="1"/>
          <p:nvPr/>
        </p:nvSpPr>
        <p:spPr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</a:t>
            </a:r>
            <a:endParaRPr dirty="0"/>
          </a:p>
        </p:txBody>
      </p:sp>
      <p:sp>
        <p:nvSpPr>
          <p:cNvPr id="633" name="Google Shape;633;p7"/>
          <p:cNvSpPr txBox="1"/>
          <p:nvPr/>
        </p:nvSpPr>
        <p:spPr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 dirty="0"/>
          </a:p>
        </p:txBody>
      </p:sp>
      <p:sp>
        <p:nvSpPr>
          <p:cNvPr id="634" name="Google Shape;634;p7"/>
          <p:cNvSpPr txBox="1"/>
          <p:nvPr/>
        </p:nvSpPr>
        <p:spPr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</a:t>
            </a:r>
            <a:endParaRPr dirty="0"/>
          </a:p>
        </p:txBody>
      </p:sp>
      <p:sp>
        <p:nvSpPr>
          <p:cNvPr id="635" name="Google Shape;635;p7"/>
          <p:cNvSpPr/>
          <p:nvPr/>
        </p:nvSpPr>
        <p:spPr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7"/>
          <p:cNvSpPr/>
          <p:nvPr/>
        </p:nvSpPr>
        <p:spPr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7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7"/>
          <p:cNvSpPr/>
          <p:nvPr/>
        </p:nvSpPr>
        <p:spPr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7"/>
          <p:cNvSpPr/>
          <p:nvPr/>
        </p:nvSpPr>
        <p:spPr>
          <a:xfrm>
            <a:off x="7239000" y="3200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9" name="Google Shape;6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7"/>
          <p:cNvSpPr/>
          <p:nvPr/>
        </p:nvSpPr>
        <p:spPr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7"/>
          <p:cNvSpPr/>
          <p:nvPr/>
        </p:nvSpPr>
        <p:spPr>
          <a:xfrm>
            <a:off x="32988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7"/>
          <p:cNvSpPr/>
          <p:nvPr/>
        </p:nvSpPr>
        <p:spPr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7"/>
          <p:cNvSpPr/>
          <p:nvPr/>
        </p:nvSpPr>
        <p:spPr>
          <a:xfrm>
            <a:off x="3603625" y="41529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7"/>
          <p:cNvSpPr/>
          <p:nvPr/>
        </p:nvSpPr>
        <p:spPr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7"/>
          <p:cNvSpPr/>
          <p:nvPr/>
        </p:nvSpPr>
        <p:spPr>
          <a:xfrm>
            <a:off x="39084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7"/>
          <p:cNvSpPr txBox="1"/>
          <p:nvPr/>
        </p:nvSpPr>
        <p:spPr>
          <a:xfrm>
            <a:off x="425742" y="600686"/>
            <a:ext cx="567025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 la segunda mitad del siglo XIX, Inglaterra era un imperio colonial, ______________, había expandido sus territorios invadiendo otros países e instalando colonias en todos los continentes. </a:t>
            </a:r>
            <a:endParaRPr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57" name="Google Shape;65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537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7"/>
          <p:cNvSpPr txBox="1"/>
          <p:nvPr/>
        </p:nvSpPr>
        <p:spPr>
          <a:xfrm>
            <a:off x="0" y="0"/>
            <a:ext cx="696526" cy="54927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FFCC00"/>
                </a:solidFill>
              </a:rPr>
              <a:t>12</a:t>
            </a:r>
            <a:endParaRPr dirty="0"/>
          </a:p>
        </p:txBody>
      </p:sp>
      <p:sp>
        <p:nvSpPr>
          <p:cNvPr id="665" name="Google Shape;665;p7"/>
          <p:cNvSpPr txBox="1"/>
          <p:nvPr/>
        </p:nvSpPr>
        <p:spPr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dirty="0"/>
          </a:p>
        </p:txBody>
      </p:sp>
      <p:sp>
        <p:nvSpPr>
          <p:cNvPr id="666" name="Google Shape;666;p7"/>
          <p:cNvSpPr txBox="1"/>
          <p:nvPr/>
        </p:nvSpPr>
        <p:spPr>
          <a:xfrm>
            <a:off x="7527925" y="2774950"/>
            <a:ext cx="6858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$60</a:t>
            </a:r>
            <a:endParaRPr dirty="0"/>
          </a:p>
        </p:txBody>
      </p:sp>
      <p:sp>
        <p:nvSpPr>
          <p:cNvPr id="667" name="Google Shape;667;p7"/>
          <p:cNvSpPr/>
          <p:nvPr/>
        </p:nvSpPr>
        <p:spPr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7"/>
          <p:cNvSpPr txBox="1"/>
          <p:nvPr/>
        </p:nvSpPr>
        <p:spPr>
          <a:xfrm>
            <a:off x="7543800" y="24542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$70</a:t>
            </a:r>
            <a:endParaRPr dirty="0"/>
          </a:p>
        </p:txBody>
      </p:sp>
      <p:sp>
        <p:nvSpPr>
          <p:cNvPr id="615" name="Google Shape;615;p7"/>
          <p:cNvSpPr txBox="1"/>
          <p:nvPr/>
        </p:nvSpPr>
        <p:spPr>
          <a:xfrm>
            <a:off x="6705600" y="2438400"/>
            <a:ext cx="5016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640" name="Google Shape;640;p7"/>
          <p:cNvSpPr/>
          <p:nvPr/>
        </p:nvSpPr>
        <p:spPr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7"/>
          <p:cNvSpPr/>
          <p:nvPr/>
        </p:nvSpPr>
        <p:spPr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7"/>
          <p:cNvSpPr txBox="1"/>
          <p:nvPr/>
        </p:nvSpPr>
        <p:spPr>
          <a:xfrm>
            <a:off x="7543800" y="2149475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$80</a:t>
            </a:r>
            <a:endParaRPr dirty="0"/>
          </a:p>
        </p:txBody>
      </p:sp>
      <p:sp>
        <p:nvSpPr>
          <p:cNvPr id="601" name="Google Shape;601;p7"/>
          <p:cNvSpPr txBox="1"/>
          <p:nvPr/>
        </p:nvSpPr>
        <p:spPr>
          <a:xfrm>
            <a:off x="5295899" y="6041439"/>
            <a:ext cx="27226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D: Por lo tanto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2" name="Google Shape;664;p7">
            <a:extLst>
              <a:ext uri="{FF2B5EF4-FFF2-40B4-BE49-F238E27FC236}">
                <a16:creationId xmlns="" xmlns:a16="http://schemas.microsoft.com/office/drawing/2014/main" id="{C1380C32-5DEE-40A2-BA6F-43784FD385FA}"/>
              </a:ext>
            </a:extLst>
          </p:cNvPr>
          <p:cNvSpPr txBox="1"/>
          <p:nvPr/>
        </p:nvSpPr>
        <p:spPr>
          <a:xfrm>
            <a:off x="6644054" y="1000834"/>
            <a:ext cx="2514600" cy="3048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7"/>
          <p:cNvSpPr txBox="1"/>
          <p:nvPr/>
        </p:nvSpPr>
        <p:spPr>
          <a:xfrm>
            <a:off x="7543800" y="1844675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$90</a:t>
            </a:r>
            <a:endParaRPr dirty="0"/>
          </a:p>
        </p:txBody>
      </p:sp>
      <p:sp>
        <p:nvSpPr>
          <p:cNvPr id="614" name="Google Shape;614;p7"/>
          <p:cNvSpPr txBox="1"/>
          <p:nvPr/>
        </p:nvSpPr>
        <p:spPr>
          <a:xfrm>
            <a:off x="6705600" y="21336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dirty="0"/>
          </a:p>
        </p:txBody>
      </p:sp>
      <p:sp>
        <p:nvSpPr>
          <p:cNvPr id="642" name="Google Shape;642;p7"/>
          <p:cNvSpPr/>
          <p:nvPr/>
        </p:nvSpPr>
        <p:spPr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7"/>
          <p:cNvSpPr txBox="1"/>
          <p:nvPr/>
        </p:nvSpPr>
        <p:spPr>
          <a:xfrm>
            <a:off x="6705600" y="18288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dirty="0"/>
          </a:p>
        </p:txBody>
      </p:sp>
      <p:sp>
        <p:nvSpPr>
          <p:cNvPr id="612" name="Google Shape;612;p7"/>
          <p:cNvSpPr txBox="1"/>
          <p:nvPr/>
        </p:nvSpPr>
        <p:spPr>
          <a:xfrm>
            <a:off x="6705600" y="15240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611" name="Google Shape;611;p7"/>
          <p:cNvSpPr txBox="1"/>
          <p:nvPr/>
        </p:nvSpPr>
        <p:spPr>
          <a:xfrm>
            <a:off x="6705600" y="12192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dirty="0"/>
          </a:p>
        </p:txBody>
      </p:sp>
      <p:sp>
        <p:nvSpPr>
          <p:cNvPr id="610" name="Google Shape;610;p7"/>
          <p:cNvSpPr txBox="1"/>
          <p:nvPr/>
        </p:nvSpPr>
        <p:spPr>
          <a:xfrm>
            <a:off x="6705600" y="914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dirty="0"/>
          </a:p>
        </p:txBody>
      </p:sp>
      <p:sp>
        <p:nvSpPr>
          <p:cNvPr id="609" name="Google Shape;609;p7"/>
          <p:cNvSpPr txBox="1"/>
          <p:nvPr/>
        </p:nvSpPr>
        <p:spPr>
          <a:xfrm>
            <a:off x="6705600" y="6096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dirty="0"/>
          </a:p>
        </p:txBody>
      </p:sp>
      <p:sp>
        <p:nvSpPr>
          <p:cNvPr id="608" name="Google Shape;608;p7"/>
          <p:cNvSpPr txBox="1"/>
          <p:nvPr/>
        </p:nvSpPr>
        <p:spPr>
          <a:xfrm>
            <a:off x="6705600" y="304800"/>
            <a:ext cx="609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dirty="0"/>
          </a:p>
        </p:txBody>
      </p:sp>
      <p:sp>
        <p:nvSpPr>
          <p:cNvPr id="607" name="Google Shape;607;p7"/>
          <p:cNvSpPr txBox="1"/>
          <p:nvPr/>
        </p:nvSpPr>
        <p:spPr>
          <a:xfrm>
            <a:off x="6705600" y="-15875"/>
            <a:ext cx="539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dirty="0"/>
          </a:p>
        </p:txBody>
      </p:sp>
      <p:sp>
        <p:nvSpPr>
          <p:cNvPr id="648" name="Google Shape;648;p7"/>
          <p:cNvSpPr/>
          <p:nvPr/>
        </p:nvSpPr>
        <p:spPr>
          <a:xfrm>
            <a:off x="7239000" y="152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7"/>
          <p:cNvSpPr/>
          <p:nvPr/>
        </p:nvSpPr>
        <p:spPr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7"/>
          <p:cNvSpPr/>
          <p:nvPr/>
        </p:nvSpPr>
        <p:spPr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7"/>
          <p:cNvSpPr/>
          <p:nvPr/>
        </p:nvSpPr>
        <p:spPr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7"/>
          <p:cNvSpPr/>
          <p:nvPr/>
        </p:nvSpPr>
        <p:spPr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7"/>
          <p:cNvSpPr/>
          <p:nvPr/>
        </p:nvSpPr>
        <p:spPr>
          <a:xfrm>
            <a:off x="7239000" y="1676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7"/>
          <p:cNvSpPr txBox="1"/>
          <p:nvPr/>
        </p:nvSpPr>
        <p:spPr>
          <a:xfrm>
            <a:off x="7543800" y="15398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  <a:endParaRPr dirty="0"/>
          </a:p>
        </p:txBody>
      </p:sp>
      <p:sp>
        <p:nvSpPr>
          <p:cNvPr id="625" name="Google Shape;625;p7"/>
          <p:cNvSpPr txBox="1"/>
          <p:nvPr/>
        </p:nvSpPr>
        <p:spPr>
          <a:xfrm>
            <a:off x="7543800" y="12350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$120</a:t>
            </a:r>
            <a:endParaRPr dirty="0"/>
          </a:p>
        </p:txBody>
      </p:sp>
      <p:sp>
        <p:nvSpPr>
          <p:cNvPr id="624" name="Google Shape;624;p7"/>
          <p:cNvSpPr txBox="1"/>
          <p:nvPr/>
        </p:nvSpPr>
        <p:spPr>
          <a:xfrm>
            <a:off x="7543800" y="9302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$140</a:t>
            </a:r>
            <a:endParaRPr dirty="0"/>
          </a:p>
        </p:txBody>
      </p:sp>
      <p:sp>
        <p:nvSpPr>
          <p:cNvPr id="623" name="Google Shape;623;p7"/>
          <p:cNvSpPr txBox="1"/>
          <p:nvPr/>
        </p:nvSpPr>
        <p:spPr>
          <a:xfrm>
            <a:off x="7543800" y="6254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$160</a:t>
            </a:r>
            <a:endParaRPr dirty="0"/>
          </a:p>
        </p:txBody>
      </p:sp>
      <p:sp>
        <p:nvSpPr>
          <p:cNvPr id="622" name="Google Shape;622;p7"/>
          <p:cNvSpPr txBox="1"/>
          <p:nvPr/>
        </p:nvSpPr>
        <p:spPr>
          <a:xfrm>
            <a:off x="7543800" y="3206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$180</a:t>
            </a:r>
            <a:endParaRPr dirty="0"/>
          </a:p>
        </p:txBody>
      </p:sp>
      <p:sp>
        <p:nvSpPr>
          <p:cNvPr id="621" name="Google Shape;621;p7"/>
          <p:cNvSpPr txBox="1"/>
          <p:nvPr/>
        </p:nvSpPr>
        <p:spPr>
          <a:xfrm>
            <a:off x="7543800" y="0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  <a:endParaRPr dirty="0"/>
          </a:p>
        </p:txBody>
      </p:sp>
      <p:sp>
        <p:nvSpPr>
          <p:cNvPr id="600" name="Google Shape;600;p7"/>
          <p:cNvSpPr txBox="1"/>
          <p:nvPr/>
        </p:nvSpPr>
        <p:spPr>
          <a:xfrm>
            <a:off x="5295899" y="4998183"/>
            <a:ext cx="268458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B: A causa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1" name="Google Shape;661;p7"/>
          <p:cNvSpPr txBox="1"/>
          <p:nvPr/>
        </p:nvSpPr>
        <p:spPr>
          <a:xfrm>
            <a:off x="800100" y="60833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C: No obstante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3" name="Google Shape;660;p7">
            <a:extLst>
              <a:ext uri="{FF2B5EF4-FFF2-40B4-BE49-F238E27FC236}">
                <a16:creationId xmlns="" xmlns:a16="http://schemas.microsoft.com/office/drawing/2014/main" id="{1C48166C-0D9F-4834-B91F-2BE38D66F278}"/>
              </a:ext>
            </a:extLst>
          </p:cNvPr>
          <p:cNvSpPr/>
          <p:nvPr/>
        </p:nvSpPr>
        <p:spPr>
          <a:xfrm>
            <a:off x="241886" y="4775200"/>
            <a:ext cx="4267200" cy="914400"/>
          </a:xfrm>
          <a:prstGeom prst="flowChartPreparation">
            <a:avLst/>
          </a:prstGeom>
          <a:solidFill>
            <a:srgbClr val="33CC33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7"/>
          <p:cNvSpPr txBox="1"/>
          <p:nvPr/>
        </p:nvSpPr>
        <p:spPr>
          <a:xfrm>
            <a:off x="696526" y="5029200"/>
            <a:ext cx="426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A:  Es decir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8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0"/>
      <p:bldP spid="601" grpId="0"/>
      <p:bldP spid="600" grpId="0"/>
      <p:bldP spid="661" grpId="0"/>
      <p:bldP spid="83" grpId="0" animBg="1"/>
      <p:bldP spid="6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7"/>
          <p:cNvSpPr txBox="1"/>
          <p:nvPr/>
        </p:nvSpPr>
        <p:spPr>
          <a:xfrm>
            <a:off x="0" y="3733800"/>
            <a:ext cx="9144000" cy="3128962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"/>
          <p:cNvSpPr/>
          <p:nvPr/>
        </p:nvSpPr>
        <p:spPr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7"/>
          <p:cNvSpPr/>
          <p:nvPr/>
        </p:nvSpPr>
        <p:spPr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7"/>
          <p:cNvSpPr/>
          <p:nvPr/>
        </p:nvSpPr>
        <p:spPr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7"/>
          <p:cNvSpPr/>
          <p:nvPr/>
        </p:nvSpPr>
        <p:spPr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4" name="Google Shape;594;p7"/>
          <p:cNvCxnSpPr/>
          <p:nvPr/>
        </p:nvCxnSpPr>
        <p:spPr>
          <a:xfrm rot="10800000">
            <a:off x="285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5" name="Google Shape;595;p7"/>
          <p:cNvCxnSpPr/>
          <p:nvPr/>
        </p:nvCxnSpPr>
        <p:spPr>
          <a:xfrm rot="10800000">
            <a:off x="381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6" name="Google Shape;596;p7"/>
          <p:cNvCxnSpPr/>
          <p:nvPr/>
        </p:nvCxnSpPr>
        <p:spPr>
          <a:xfrm rot="10800000">
            <a:off x="4467225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7" name="Google Shape;597;p7"/>
          <p:cNvCxnSpPr/>
          <p:nvPr/>
        </p:nvCxnSpPr>
        <p:spPr>
          <a:xfrm rot="10800000">
            <a:off x="44481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8" name="Google Shape;598;p7"/>
          <p:cNvCxnSpPr/>
          <p:nvPr/>
        </p:nvCxnSpPr>
        <p:spPr>
          <a:xfrm rot="10800000">
            <a:off x="889952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9" name="Google Shape;599;p7"/>
          <p:cNvCxnSpPr/>
          <p:nvPr/>
        </p:nvCxnSpPr>
        <p:spPr>
          <a:xfrm rot="10800000">
            <a:off x="89027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02" name="Google Shape;602;p7"/>
          <p:cNvSpPr/>
          <p:nvPr/>
        </p:nvSpPr>
        <p:spPr>
          <a:xfrm>
            <a:off x="1524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7"/>
          <p:cNvSpPr/>
          <p:nvPr/>
        </p:nvSpPr>
        <p:spPr>
          <a:xfrm>
            <a:off x="30480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7"/>
          <p:cNvSpPr/>
          <p:nvPr/>
        </p:nvSpPr>
        <p:spPr>
          <a:xfrm>
            <a:off x="16002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7"/>
          <p:cNvSpPr txBox="1"/>
          <p:nvPr/>
        </p:nvSpPr>
        <p:spPr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  <a:endParaRPr dirty="0"/>
          </a:p>
        </p:txBody>
      </p:sp>
      <p:sp>
        <p:nvSpPr>
          <p:cNvPr id="606" name="Google Shape;606;p7"/>
          <p:cNvSpPr txBox="1"/>
          <p:nvPr/>
        </p:nvSpPr>
        <p:spPr>
          <a:xfrm>
            <a:off x="6629400" y="0"/>
            <a:ext cx="2514600" cy="47244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7"/>
          <p:cNvSpPr txBox="1"/>
          <p:nvPr/>
        </p:nvSpPr>
        <p:spPr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617" name="Google Shape;617;p7"/>
          <p:cNvSpPr txBox="1"/>
          <p:nvPr/>
        </p:nvSpPr>
        <p:spPr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618" name="Google Shape;618;p7"/>
          <p:cNvSpPr txBox="1"/>
          <p:nvPr/>
        </p:nvSpPr>
        <p:spPr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619" name="Google Shape;619;p7"/>
          <p:cNvSpPr txBox="1"/>
          <p:nvPr/>
        </p:nvSpPr>
        <p:spPr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620" name="Google Shape;620;p7"/>
          <p:cNvSpPr txBox="1"/>
          <p:nvPr/>
        </p:nvSpPr>
        <p:spPr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630" name="Google Shape;630;p7"/>
          <p:cNvSpPr txBox="1"/>
          <p:nvPr/>
        </p:nvSpPr>
        <p:spPr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$50</a:t>
            </a:r>
            <a:endParaRPr dirty="0"/>
          </a:p>
        </p:txBody>
      </p:sp>
      <p:sp>
        <p:nvSpPr>
          <p:cNvPr id="631" name="Google Shape;631;p7"/>
          <p:cNvSpPr txBox="1"/>
          <p:nvPr/>
        </p:nvSpPr>
        <p:spPr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</a:t>
            </a:r>
            <a:endParaRPr dirty="0"/>
          </a:p>
        </p:txBody>
      </p:sp>
      <p:sp>
        <p:nvSpPr>
          <p:cNvPr id="632" name="Google Shape;632;p7"/>
          <p:cNvSpPr txBox="1"/>
          <p:nvPr/>
        </p:nvSpPr>
        <p:spPr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</a:t>
            </a:r>
            <a:endParaRPr dirty="0"/>
          </a:p>
        </p:txBody>
      </p:sp>
      <p:sp>
        <p:nvSpPr>
          <p:cNvPr id="633" name="Google Shape;633;p7"/>
          <p:cNvSpPr txBox="1"/>
          <p:nvPr/>
        </p:nvSpPr>
        <p:spPr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 dirty="0"/>
          </a:p>
        </p:txBody>
      </p:sp>
      <p:sp>
        <p:nvSpPr>
          <p:cNvPr id="634" name="Google Shape;634;p7"/>
          <p:cNvSpPr txBox="1"/>
          <p:nvPr/>
        </p:nvSpPr>
        <p:spPr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</a:t>
            </a:r>
            <a:endParaRPr dirty="0"/>
          </a:p>
        </p:txBody>
      </p:sp>
      <p:sp>
        <p:nvSpPr>
          <p:cNvPr id="635" name="Google Shape;635;p7"/>
          <p:cNvSpPr/>
          <p:nvPr/>
        </p:nvSpPr>
        <p:spPr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7"/>
          <p:cNvSpPr/>
          <p:nvPr/>
        </p:nvSpPr>
        <p:spPr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7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7"/>
          <p:cNvSpPr/>
          <p:nvPr/>
        </p:nvSpPr>
        <p:spPr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7"/>
          <p:cNvSpPr/>
          <p:nvPr/>
        </p:nvSpPr>
        <p:spPr>
          <a:xfrm>
            <a:off x="7239000" y="3200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9" name="Google Shape;6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7"/>
          <p:cNvSpPr/>
          <p:nvPr/>
        </p:nvSpPr>
        <p:spPr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7"/>
          <p:cNvSpPr/>
          <p:nvPr/>
        </p:nvSpPr>
        <p:spPr>
          <a:xfrm>
            <a:off x="32988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7"/>
          <p:cNvSpPr/>
          <p:nvPr/>
        </p:nvSpPr>
        <p:spPr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7"/>
          <p:cNvSpPr/>
          <p:nvPr/>
        </p:nvSpPr>
        <p:spPr>
          <a:xfrm>
            <a:off x="3603625" y="41529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7"/>
          <p:cNvSpPr/>
          <p:nvPr/>
        </p:nvSpPr>
        <p:spPr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7"/>
          <p:cNvSpPr/>
          <p:nvPr/>
        </p:nvSpPr>
        <p:spPr>
          <a:xfrm>
            <a:off x="39084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7"/>
          <p:cNvSpPr txBox="1"/>
          <p:nvPr/>
        </p:nvSpPr>
        <p:spPr>
          <a:xfrm>
            <a:off x="425742" y="600686"/>
            <a:ext cx="567025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Subía los escalones de la </a:t>
            </a:r>
            <a:r>
              <a:rPr lang="es-CL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escalera sigilosamente ____________ no ser sorprendido</a:t>
            </a:r>
            <a:endParaRPr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57" name="Google Shape;65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537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7"/>
          <p:cNvSpPr txBox="1"/>
          <p:nvPr/>
        </p:nvSpPr>
        <p:spPr>
          <a:xfrm>
            <a:off x="0" y="0"/>
            <a:ext cx="696526" cy="54927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FFCC00"/>
                </a:solidFill>
              </a:rPr>
              <a:t>13</a:t>
            </a:r>
            <a:endParaRPr dirty="0"/>
          </a:p>
        </p:txBody>
      </p:sp>
      <p:sp>
        <p:nvSpPr>
          <p:cNvPr id="665" name="Google Shape;665;p7"/>
          <p:cNvSpPr txBox="1"/>
          <p:nvPr/>
        </p:nvSpPr>
        <p:spPr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dirty="0"/>
          </a:p>
        </p:txBody>
      </p:sp>
      <p:sp>
        <p:nvSpPr>
          <p:cNvPr id="666" name="Google Shape;666;p7"/>
          <p:cNvSpPr txBox="1"/>
          <p:nvPr/>
        </p:nvSpPr>
        <p:spPr>
          <a:xfrm>
            <a:off x="7527925" y="2774950"/>
            <a:ext cx="6858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$60</a:t>
            </a:r>
            <a:endParaRPr dirty="0"/>
          </a:p>
        </p:txBody>
      </p:sp>
      <p:sp>
        <p:nvSpPr>
          <p:cNvPr id="667" name="Google Shape;667;p7"/>
          <p:cNvSpPr/>
          <p:nvPr/>
        </p:nvSpPr>
        <p:spPr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7"/>
          <p:cNvSpPr txBox="1"/>
          <p:nvPr/>
        </p:nvSpPr>
        <p:spPr>
          <a:xfrm>
            <a:off x="7543800" y="24542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$70</a:t>
            </a:r>
            <a:endParaRPr dirty="0"/>
          </a:p>
        </p:txBody>
      </p:sp>
      <p:sp>
        <p:nvSpPr>
          <p:cNvPr id="615" name="Google Shape;615;p7"/>
          <p:cNvSpPr txBox="1"/>
          <p:nvPr/>
        </p:nvSpPr>
        <p:spPr>
          <a:xfrm>
            <a:off x="6705600" y="2438400"/>
            <a:ext cx="5016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640" name="Google Shape;640;p7"/>
          <p:cNvSpPr/>
          <p:nvPr/>
        </p:nvSpPr>
        <p:spPr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7"/>
          <p:cNvSpPr/>
          <p:nvPr/>
        </p:nvSpPr>
        <p:spPr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7"/>
          <p:cNvSpPr txBox="1"/>
          <p:nvPr/>
        </p:nvSpPr>
        <p:spPr>
          <a:xfrm>
            <a:off x="7543800" y="2149475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$80</a:t>
            </a:r>
            <a:endParaRPr dirty="0"/>
          </a:p>
        </p:txBody>
      </p:sp>
      <p:sp>
        <p:nvSpPr>
          <p:cNvPr id="601" name="Google Shape;601;p7"/>
          <p:cNvSpPr txBox="1"/>
          <p:nvPr/>
        </p:nvSpPr>
        <p:spPr>
          <a:xfrm>
            <a:off x="5295899" y="6041439"/>
            <a:ext cx="27226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D: Por lo tanto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2" name="Google Shape;664;p7">
            <a:extLst>
              <a:ext uri="{FF2B5EF4-FFF2-40B4-BE49-F238E27FC236}">
                <a16:creationId xmlns="" xmlns:a16="http://schemas.microsoft.com/office/drawing/2014/main" id="{C1380C32-5DEE-40A2-BA6F-43784FD385FA}"/>
              </a:ext>
            </a:extLst>
          </p:cNvPr>
          <p:cNvSpPr txBox="1"/>
          <p:nvPr/>
        </p:nvSpPr>
        <p:spPr>
          <a:xfrm>
            <a:off x="6657241" y="690646"/>
            <a:ext cx="2514600" cy="3048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7"/>
          <p:cNvSpPr txBox="1"/>
          <p:nvPr/>
        </p:nvSpPr>
        <p:spPr>
          <a:xfrm>
            <a:off x="7543800" y="1844675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$90</a:t>
            </a:r>
            <a:endParaRPr dirty="0"/>
          </a:p>
        </p:txBody>
      </p:sp>
      <p:sp>
        <p:nvSpPr>
          <p:cNvPr id="614" name="Google Shape;614;p7"/>
          <p:cNvSpPr txBox="1"/>
          <p:nvPr/>
        </p:nvSpPr>
        <p:spPr>
          <a:xfrm>
            <a:off x="6705600" y="21336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dirty="0"/>
          </a:p>
        </p:txBody>
      </p:sp>
      <p:sp>
        <p:nvSpPr>
          <p:cNvPr id="642" name="Google Shape;642;p7"/>
          <p:cNvSpPr/>
          <p:nvPr/>
        </p:nvSpPr>
        <p:spPr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7"/>
          <p:cNvSpPr txBox="1"/>
          <p:nvPr/>
        </p:nvSpPr>
        <p:spPr>
          <a:xfrm>
            <a:off x="6705600" y="18288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dirty="0"/>
          </a:p>
        </p:txBody>
      </p:sp>
      <p:sp>
        <p:nvSpPr>
          <p:cNvPr id="612" name="Google Shape;612;p7"/>
          <p:cNvSpPr txBox="1"/>
          <p:nvPr/>
        </p:nvSpPr>
        <p:spPr>
          <a:xfrm>
            <a:off x="6705600" y="15240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611" name="Google Shape;611;p7"/>
          <p:cNvSpPr txBox="1"/>
          <p:nvPr/>
        </p:nvSpPr>
        <p:spPr>
          <a:xfrm>
            <a:off x="6705600" y="12192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dirty="0"/>
          </a:p>
        </p:txBody>
      </p:sp>
      <p:sp>
        <p:nvSpPr>
          <p:cNvPr id="610" name="Google Shape;610;p7"/>
          <p:cNvSpPr txBox="1"/>
          <p:nvPr/>
        </p:nvSpPr>
        <p:spPr>
          <a:xfrm>
            <a:off x="6705600" y="914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dirty="0"/>
          </a:p>
        </p:txBody>
      </p:sp>
      <p:sp>
        <p:nvSpPr>
          <p:cNvPr id="609" name="Google Shape;609;p7"/>
          <p:cNvSpPr txBox="1"/>
          <p:nvPr/>
        </p:nvSpPr>
        <p:spPr>
          <a:xfrm>
            <a:off x="6705600" y="6096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dirty="0"/>
          </a:p>
        </p:txBody>
      </p:sp>
      <p:sp>
        <p:nvSpPr>
          <p:cNvPr id="608" name="Google Shape;608;p7"/>
          <p:cNvSpPr txBox="1"/>
          <p:nvPr/>
        </p:nvSpPr>
        <p:spPr>
          <a:xfrm>
            <a:off x="6705600" y="304800"/>
            <a:ext cx="609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dirty="0"/>
          </a:p>
        </p:txBody>
      </p:sp>
      <p:sp>
        <p:nvSpPr>
          <p:cNvPr id="607" name="Google Shape;607;p7"/>
          <p:cNvSpPr txBox="1"/>
          <p:nvPr/>
        </p:nvSpPr>
        <p:spPr>
          <a:xfrm>
            <a:off x="6705600" y="-15875"/>
            <a:ext cx="539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dirty="0"/>
          </a:p>
        </p:txBody>
      </p:sp>
      <p:sp>
        <p:nvSpPr>
          <p:cNvPr id="648" name="Google Shape;648;p7"/>
          <p:cNvSpPr/>
          <p:nvPr/>
        </p:nvSpPr>
        <p:spPr>
          <a:xfrm>
            <a:off x="7239000" y="152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7"/>
          <p:cNvSpPr/>
          <p:nvPr/>
        </p:nvSpPr>
        <p:spPr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7"/>
          <p:cNvSpPr/>
          <p:nvPr/>
        </p:nvSpPr>
        <p:spPr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7"/>
          <p:cNvSpPr/>
          <p:nvPr/>
        </p:nvSpPr>
        <p:spPr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7"/>
          <p:cNvSpPr/>
          <p:nvPr/>
        </p:nvSpPr>
        <p:spPr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7"/>
          <p:cNvSpPr/>
          <p:nvPr/>
        </p:nvSpPr>
        <p:spPr>
          <a:xfrm>
            <a:off x="7239000" y="1676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7"/>
          <p:cNvSpPr txBox="1"/>
          <p:nvPr/>
        </p:nvSpPr>
        <p:spPr>
          <a:xfrm>
            <a:off x="7543800" y="15398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  <a:endParaRPr dirty="0"/>
          </a:p>
        </p:txBody>
      </p:sp>
      <p:sp>
        <p:nvSpPr>
          <p:cNvPr id="625" name="Google Shape;625;p7"/>
          <p:cNvSpPr txBox="1"/>
          <p:nvPr/>
        </p:nvSpPr>
        <p:spPr>
          <a:xfrm>
            <a:off x="7543800" y="12350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$120</a:t>
            </a:r>
            <a:endParaRPr dirty="0"/>
          </a:p>
        </p:txBody>
      </p:sp>
      <p:sp>
        <p:nvSpPr>
          <p:cNvPr id="624" name="Google Shape;624;p7"/>
          <p:cNvSpPr txBox="1"/>
          <p:nvPr/>
        </p:nvSpPr>
        <p:spPr>
          <a:xfrm>
            <a:off x="7543800" y="9302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$140</a:t>
            </a:r>
            <a:endParaRPr dirty="0"/>
          </a:p>
        </p:txBody>
      </p:sp>
      <p:sp>
        <p:nvSpPr>
          <p:cNvPr id="623" name="Google Shape;623;p7"/>
          <p:cNvSpPr txBox="1"/>
          <p:nvPr/>
        </p:nvSpPr>
        <p:spPr>
          <a:xfrm>
            <a:off x="7543800" y="6254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$160</a:t>
            </a:r>
            <a:endParaRPr dirty="0"/>
          </a:p>
        </p:txBody>
      </p:sp>
      <p:sp>
        <p:nvSpPr>
          <p:cNvPr id="622" name="Google Shape;622;p7"/>
          <p:cNvSpPr txBox="1"/>
          <p:nvPr/>
        </p:nvSpPr>
        <p:spPr>
          <a:xfrm>
            <a:off x="7543800" y="3206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$180</a:t>
            </a:r>
            <a:endParaRPr dirty="0"/>
          </a:p>
        </p:txBody>
      </p:sp>
      <p:sp>
        <p:nvSpPr>
          <p:cNvPr id="621" name="Google Shape;621;p7"/>
          <p:cNvSpPr txBox="1"/>
          <p:nvPr/>
        </p:nvSpPr>
        <p:spPr>
          <a:xfrm>
            <a:off x="7543800" y="0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  <a:endParaRPr dirty="0"/>
          </a:p>
        </p:txBody>
      </p:sp>
      <p:sp>
        <p:nvSpPr>
          <p:cNvPr id="661" name="Google Shape;661;p7"/>
          <p:cNvSpPr txBox="1"/>
          <p:nvPr/>
        </p:nvSpPr>
        <p:spPr>
          <a:xfrm>
            <a:off x="800100" y="60833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C: No obstante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3" name="Google Shape;663;p7"/>
          <p:cNvSpPr txBox="1"/>
          <p:nvPr/>
        </p:nvSpPr>
        <p:spPr>
          <a:xfrm>
            <a:off x="696526" y="5029200"/>
            <a:ext cx="426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A:  Por ello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Google Shape;660;p7">
            <a:extLst>
              <a:ext uri="{FF2B5EF4-FFF2-40B4-BE49-F238E27FC236}">
                <a16:creationId xmlns="" xmlns:a16="http://schemas.microsoft.com/office/drawing/2014/main" id="{1F65B974-DEF7-45A9-8745-2959196558E6}"/>
              </a:ext>
            </a:extLst>
          </p:cNvPr>
          <p:cNvSpPr/>
          <p:nvPr/>
        </p:nvSpPr>
        <p:spPr>
          <a:xfrm>
            <a:off x="4676775" y="4828516"/>
            <a:ext cx="4267200" cy="914400"/>
          </a:xfrm>
          <a:prstGeom prst="flowChartPreparation">
            <a:avLst/>
          </a:prstGeom>
          <a:solidFill>
            <a:srgbClr val="33CC33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7"/>
          <p:cNvSpPr txBox="1"/>
          <p:nvPr/>
        </p:nvSpPr>
        <p:spPr>
          <a:xfrm>
            <a:off x="5354516" y="5038897"/>
            <a:ext cx="268458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B: Para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9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0"/>
      <p:bldP spid="601" grpId="0"/>
      <p:bldP spid="661" grpId="0"/>
      <p:bldP spid="663" grpId="0"/>
      <p:bldP spid="84" grpId="0" animBg="1"/>
      <p:bldP spid="6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7"/>
          <p:cNvSpPr txBox="1"/>
          <p:nvPr/>
        </p:nvSpPr>
        <p:spPr>
          <a:xfrm>
            <a:off x="0" y="3733800"/>
            <a:ext cx="9144000" cy="3128962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"/>
          <p:cNvSpPr/>
          <p:nvPr/>
        </p:nvSpPr>
        <p:spPr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7"/>
          <p:cNvSpPr/>
          <p:nvPr/>
        </p:nvSpPr>
        <p:spPr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7"/>
          <p:cNvSpPr/>
          <p:nvPr/>
        </p:nvSpPr>
        <p:spPr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7"/>
          <p:cNvSpPr/>
          <p:nvPr/>
        </p:nvSpPr>
        <p:spPr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4" name="Google Shape;594;p7"/>
          <p:cNvCxnSpPr/>
          <p:nvPr/>
        </p:nvCxnSpPr>
        <p:spPr>
          <a:xfrm rot="10800000">
            <a:off x="285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5" name="Google Shape;595;p7"/>
          <p:cNvCxnSpPr/>
          <p:nvPr/>
        </p:nvCxnSpPr>
        <p:spPr>
          <a:xfrm rot="10800000">
            <a:off x="381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6" name="Google Shape;596;p7"/>
          <p:cNvCxnSpPr/>
          <p:nvPr/>
        </p:nvCxnSpPr>
        <p:spPr>
          <a:xfrm rot="10800000">
            <a:off x="4467225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7" name="Google Shape;597;p7"/>
          <p:cNvCxnSpPr/>
          <p:nvPr/>
        </p:nvCxnSpPr>
        <p:spPr>
          <a:xfrm rot="10800000">
            <a:off x="44481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8" name="Google Shape;598;p7"/>
          <p:cNvCxnSpPr/>
          <p:nvPr/>
        </p:nvCxnSpPr>
        <p:spPr>
          <a:xfrm rot="10800000">
            <a:off x="889952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9" name="Google Shape;599;p7"/>
          <p:cNvCxnSpPr/>
          <p:nvPr/>
        </p:nvCxnSpPr>
        <p:spPr>
          <a:xfrm rot="10800000">
            <a:off x="89027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02" name="Google Shape;602;p7"/>
          <p:cNvSpPr/>
          <p:nvPr/>
        </p:nvSpPr>
        <p:spPr>
          <a:xfrm>
            <a:off x="1524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7"/>
          <p:cNvSpPr/>
          <p:nvPr/>
        </p:nvSpPr>
        <p:spPr>
          <a:xfrm>
            <a:off x="30480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7"/>
          <p:cNvSpPr/>
          <p:nvPr/>
        </p:nvSpPr>
        <p:spPr>
          <a:xfrm>
            <a:off x="16002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7"/>
          <p:cNvSpPr txBox="1"/>
          <p:nvPr/>
        </p:nvSpPr>
        <p:spPr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  <a:endParaRPr dirty="0"/>
          </a:p>
        </p:txBody>
      </p:sp>
      <p:sp>
        <p:nvSpPr>
          <p:cNvPr id="606" name="Google Shape;606;p7"/>
          <p:cNvSpPr txBox="1"/>
          <p:nvPr/>
        </p:nvSpPr>
        <p:spPr>
          <a:xfrm>
            <a:off x="6629400" y="0"/>
            <a:ext cx="2514600" cy="47244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7"/>
          <p:cNvSpPr txBox="1"/>
          <p:nvPr/>
        </p:nvSpPr>
        <p:spPr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617" name="Google Shape;617;p7"/>
          <p:cNvSpPr txBox="1"/>
          <p:nvPr/>
        </p:nvSpPr>
        <p:spPr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618" name="Google Shape;618;p7"/>
          <p:cNvSpPr txBox="1"/>
          <p:nvPr/>
        </p:nvSpPr>
        <p:spPr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619" name="Google Shape;619;p7"/>
          <p:cNvSpPr txBox="1"/>
          <p:nvPr/>
        </p:nvSpPr>
        <p:spPr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620" name="Google Shape;620;p7"/>
          <p:cNvSpPr txBox="1"/>
          <p:nvPr/>
        </p:nvSpPr>
        <p:spPr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630" name="Google Shape;630;p7"/>
          <p:cNvSpPr txBox="1"/>
          <p:nvPr/>
        </p:nvSpPr>
        <p:spPr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$50</a:t>
            </a:r>
            <a:endParaRPr dirty="0"/>
          </a:p>
        </p:txBody>
      </p:sp>
      <p:sp>
        <p:nvSpPr>
          <p:cNvPr id="631" name="Google Shape;631;p7"/>
          <p:cNvSpPr txBox="1"/>
          <p:nvPr/>
        </p:nvSpPr>
        <p:spPr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</a:t>
            </a:r>
            <a:endParaRPr dirty="0"/>
          </a:p>
        </p:txBody>
      </p:sp>
      <p:sp>
        <p:nvSpPr>
          <p:cNvPr id="632" name="Google Shape;632;p7"/>
          <p:cNvSpPr txBox="1"/>
          <p:nvPr/>
        </p:nvSpPr>
        <p:spPr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</a:t>
            </a:r>
            <a:endParaRPr dirty="0"/>
          </a:p>
        </p:txBody>
      </p:sp>
      <p:sp>
        <p:nvSpPr>
          <p:cNvPr id="633" name="Google Shape;633;p7"/>
          <p:cNvSpPr txBox="1"/>
          <p:nvPr/>
        </p:nvSpPr>
        <p:spPr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 dirty="0"/>
          </a:p>
        </p:txBody>
      </p:sp>
      <p:sp>
        <p:nvSpPr>
          <p:cNvPr id="634" name="Google Shape;634;p7"/>
          <p:cNvSpPr txBox="1"/>
          <p:nvPr/>
        </p:nvSpPr>
        <p:spPr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</a:t>
            </a:r>
            <a:endParaRPr dirty="0"/>
          </a:p>
        </p:txBody>
      </p:sp>
      <p:sp>
        <p:nvSpPr>
          <p:cNvPr id="635" name="Google Shape;635;p7"/>
          <p:cNvSpPr/>
          <p:nvPr/>
        </p:nvSpPr>
        <p:spPr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7"/>
          <p:cNvSpPr/>
          <p:nvPr/>
        </p:nvSpPr>
        <p:spPr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7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7"/>
          <p:cNvSpPr/>
          <p:nvPr/>
        </p:nvSpPr>
        <p:spPr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7"/>
          <p:cNvSpPr/>
          <p:nvPr/>
        </p:nvSpPr>
        <p:spPr>
          <a:xfrm>
            <a:off x="7239000" y="3200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9" name="Google Shape;6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7"/>
          <p:cNvSpPr/>
          <p:nvPr/>
        </p:nvSpPr>
        <p:spPr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7"/>
          <p:cNvSpPr/>
          <p:nvPr/>
        </p:nvSpPr>
        <p:spPr>
          <a:xfrm>
            <a:off x="32988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7"/>
          <p:cNvSpPr/>
          <p:nvPr/>
        </p:nvSpPr>
        <p:spPr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7"/>
          <p:cNvSpPr/>
          <p:nvPr/>
        </p:nvSpPr>
        <p:spPr>
          <a:xfrm>
            <a:off x="3603625" y="41529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7"/>
          <p:cNvSpPr/>
          <p:nvPr/>
        </p:nvSpPr>
        <p:spPr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7"/>
          <p:cNvSpPr/>
          <p:nvPr/>
        </p:nvSpPr>
        <p:spPr>
          <a:xfrm>
            <a:off x="39084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7"/>
          <p:cNvSpPr txBox="1"/>
          <p:nvPr/>
        </p:nvSpPr>
        <p:spPr>
          <a:xfrm>
            <a:off x="387496" y="1119773"/>
            <a:ext cx="567025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Pero los animales no eran felices en el circo, _____________ </a:t>
            </a:r>
            <a:r>
              <a:rPr lang="es-CL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vuelven a su país.</a:t>
            </a:r>
            <a:endParaRPr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57" name="Google Shape;65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537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7"/>
          <p:cNvSpPr txBox="1"/>
          <p:nvPr/>
        </p:nvSpPr>
        <p:spPr>
          <a:xfrm>
            <a:off x="0" y="0"/>
            <a:ext cx="696526" cy="54927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FFCC00"/>
                </a:solidFill>
              </a:rPr>
              <a:t>14</a:t>
            </a:r>
            <a:endParaRPr dirty="0"/>
          </a:p>
        </p:txBody>
      </p:sp>
      <p:sp>
        <p:nvSpPr>
          <p:cNvPr id="665" name="Google Shape;665;p7"/>
          <p:cNvSpPr txBox="1"/>
          <p:nvPr/>
        </p:nvSpPr>
        <p:spPr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dirty="0"/>
          </a:p>
        </p:txBody>
      </p:sp>
      <p:sp>
        <p:nvSpPr>
          <p:cNvPr id="666" name="Google Shape;666;p7"/>
          <p:cNvSpPr txBox="1"/>
          <p:nvPr/>
        </p:nvSpPr>
        <p:spPr>
          <a:xfrm>
            <a:off x="7527925" y="2774950"/>
            <a:ext cx="6858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$60</a:t>
            </a:r>
            <a:endParaRPr dirty="0"/>
          </a:p>
        </p:txBody>
      </p:sp>
      <p:sp>
        <p:nvSpPr>
          <p:cNvPr id="667" name="Google Shape;667;p7"/>
          <p:cNvSpPr/>
          <p:nvPr/>
        </p:nvSpPr>
        <p:spPr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7"/>
          <p:cNvSpPr txBox="1"/>
          <p:nvPr/>
        </p:nvSpPr>
        <p:spPr>
          <a:xfrm>
            <a:off x="7543800" y="24542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$70</a:t>
            </a:r>
            <a:endParaRPr dirty="0"/>
          </a:p>
        </p:txBody>
      </p:sp>
      <p:sp>
        <p:nvSpPr>
          <p:cNvPr id="615" name="Google Shape;615;p7"/>
          <p:cNvSpPr txBox="1"/>
          <p:nvPr/>
        </p:nvSpPr>
        <p:spPr>
          <a:xfrm>
            <a:off x="6705600" y="2438400"/>
            <a:ext cx="5016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640" name="Google Shape;640;p7"/>
          <p:cNvSpPr/>
          <p:nvPr/>
        </p:nvSpPr>
        <p:spPr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7"/>
          <p:cNvSpPr/>
          <p:nvPr/>
        </p:nvSpPr>
        <p:spPr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7"/>
          <p:cNvSpPr txBox="1"/>
          <p:nvPr/>
        </p:nvSpPr>
        <p:spPr>
          <a:xfrm>
            <a:off x="7543800" y="2149475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$80</a:t>
            </a:r>
            <a:endParaRPr dirty="0"/>
          </a:p>
        </p:txBody>
      </p:sp>
      <p:sp>
        <p:nvSpPr>
          <p:cNvPr id="601" name="Google Shape;601;p7"/>
          <p:cNvSpPr txBox="1"/>
          <p:nvPr/>
        </p:nvSpPr>
        <p:spPr>
          <a:xfrm>
            <a:off x="5295899" y="6041439"/>
            <a:ext cx="27226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D: Antes</a:t>
            </a:r>
          </a:p>
        </p:txBody>
      </p:sp>
      <p:sp>
        <p:nvSpPr>
          <p:cNvPr id="82" name="Google Shape;664;p7">
            <a:extLst>
              <a:ext uri="{FF2B5EF4-FFF2-40B4-BE49-F238E27FC236}">
                <a16:creationId xmlns="" xmlns:a16="http://schemas.microsoft.com/office/drawing/2014/main" id="{C1380C32-5DEE-40A2-BA6F-43784FD385FA}"/>
              </a:ext>
            </a:extLst>
          </p:cNvPr>
          <p:cNvSpPr txBox="1"/>
          <p:nvPr/>
        </p:nvSpPr>
        <p:spPr>
          <a:xfrm>
            <a:off x="6613525" y="395117"/>
            <a:ext cx="2514600" cy="3048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7"/>
          <p:cNvSpPr txBox="1"/>
          <p:nvPr/>
        </p:nvSpPr>
        <p:spPr>
          <a:xfrm>
            <a:off x="7543800" y="1844675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$90</a:t>
            </a:r>
            <a:endParaRPr dirty="0"/>
          </a:p>
        </p:txBody>
      </p:sp>
      <p:sp>
        <p:nvSpPr>
          <p:cNvPr id="614" name="Google Shape;614;p7"/>
          <p:cNvSpPr txBox="1"/>
          <p:nvPr/>
        </p:nvSpPr>
        <p:spPr>
          <a:xfrm>
            <a:off x="6705600" y="21336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dirty="0"/>
          </a:p>
        </p:txBody>
      </p:sp>
      <p:sp>
        <p:nvSpPr>
          <p:cNvPr id="642" name="Google Shape;642;p7"/>
          <p:cNvSpPr/>
          <p:nvPr/>
        </p:nvSpPr>
        <p:spPr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7"/>
          <p:cNvSpPr txBox="1"/>
          <p:nvPr/>
        </p:nvSpPr>
        <p:spPr>
          <a:xfrm>
            <a:off x="6705600" y="18288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dirty="0"/>
          </a:p>
        </p:txBody>
      </p:sp>
      <p:sp>
        <p:nvSpPr>
          <p:cNvPr id="612" name="Google Shape;612;p7"/>
          <p:cNvSpPr txBox="1"/>
          <p:nvPr/>
        </p:nvSpPr>
        <p:spPr>
          <a:xfrm>
            <a:off x="6705600" y="15240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611" name="Google Shape;611;p7"/>
          <p:cNvSpPr txBox="1"/>
          <p:nvPr/>
        </p:nvSpPr>
        <p:spPr>
          <a:xfrm>
            <a:off x="6705600" y="12192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dirty="0"/>
          </a:p>
        </p:txBody>
      </p:sp>
      <p:sp>
        <p:nvSpPr>
          <p:cNvPr id="610" name="Google Shape;610;p7"/>
          <p:cNvSpPr txBox="1"/>
          <p:nvPr/>
        </p:nvSpPr>
        <p:spPr>
          <a:xfrm>
            <a:off x="6705600" y="914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dirty="0"/>
          </a:p>
        </p:txBody>
      </p:sp>
      <p:sp>
        <p:nvSpPr>
          <p:cNvPr id="609" name="Google Shape;609;p7"/>
          <p:cNvSpPr txBox="1"/>
          <p:nvPr/>
        </p:nvSpPr>
        <p:spPr>
          <a:xfrm>
            <a:off x="6705600" y="6096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dirty="0"/>
          </a:p>
        </p:txBody>
      </p:sp>
      <p:sp>
        <p:nvSpPr>
          <p:cNvPr id="608" name="Google Shape;608;p7"/>
          <p:cNvSpPr txBox="1"/>
          <p:nvPr/>
        </p:nvSpPr>
        <p:spPr>
          <a:xfrm>
            <a:off x="6705600" y="304800"/>
            <a:ext cx="609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dirty="0"/>
          </a:p>
        </p:txBody>
      </p:sp>
      <p:sp>
        <p:nvSpPr>
          <p:cNvPr id="607" name="Google Shape;607;p7"/>
          <p:cNvSpPr txBox="1"/>
          <p:nvPr/>
        </p:nvSpPr>
        <p:spPr>
          <a:xfrm>
            <a:off x="6705600" y="-15875"/>
            <a:ext cx="539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dirty="0"/>
          </a:p>
        </p:txBody>
      </p:sp>
      <p:sp>
        <p:nvSpPr>
          <p:cNvPr id="648" name="Google Shape;648;p7"/>
          <p:cNvSpPr/>
          <p:nvPr/>
        </p:nvSpPr>
        <p:spPr>
          <a:xfrm>
            <a:off x="7239000" y="152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7"/>
          <p:cNvSpPr/>
          <p:nvPr/>
        </p:nvSpPr>
        <p:spPr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7"/>
          <p:cNvSpPr/>
          <p:nvPr/>
        </p:nvSpPr>
        <p:spPr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7"/>
          <p:cNvSpPr/>
          <p:nvPr/>
        </p:nvSpPr>
        <p:spPr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7"/>
          <p:cNvSpPr/>
          <p:nvPr/>
        </p:nvSpPr>
        <p:spPr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7"/>
          <p:cNvSpPr/>
          <p:nvPr/>
        </p:nvSpPr>
        <p:spPr>
          <a:xfrm>
            <a:off x="7239000" y="1676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7"/>
          <p:cNvSpPr txBox="1"/>
          <p:nvPr/>
        </p:nvSpPr>
        <p:spPr>
          <a:xfrm>
            <a:off x="7543800" y="15398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  <a:endParaRPr dirty="0"/>
          </a:p>
        </p:txBody>
      </p:sp>
      <p:sp>
        <p:nvSpPr>
          <p:cNvPr id="625" name="Google Shape;625;p7"/>
          <p:cNvSpPr txBox="1"/>
          <p:nvPr/>
        </p:nvSpPr>
        <p:spPr>
          <a:xfrm>
            <a:off x="7543800" y="12350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$120</a:t>
            </a:r>
            <a:endParaRPr dirty="0"/>
          </a:p>
        </p:txBody>
      </p:sp>
      <p:sp>
        <p:nvSpPr>
          <p:cNvPr id="624" name="Google Shape;624;p7"/>
          <p:cNvSpPr txBox="1"/>
          <p:nvPr/>
        </p:nvSpPr>
        <p:spPr>
          <a:xfrm>
            <a:off x="7543800" y="9302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$140</a:t>
            </a:r>
            <a:endParaRPr dirty="0"/>
          </a:p>
        </p:txBody>
      </p:sp>
      <p:sp>
        <p:nvSpPr>
          <p:cNvPr id="623" name="Google Shape;623;p7"/>
          <p:cNvSpPr txBox="1"/>
          <p:nvPr/>
        </p:nvSpPr>
        <p:spPr>
          <a:xfrm>
            <a:off x="7543800" y="6254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$160</a:t>
            </a:r>
            <a:endParaRPr dirty="0"/>
          </a:p>
        </p:txBody>
      </p:sp>
      <p:sp>
        <p:nvSpPr>
          <p:cNvPr id="622" name="Google Shape;622;p7"/>
          <p:cNvSpPr txBox="1"/>
          <p:nvPr/>
        </p:nvSpPr>
        <p:spPr>
          <a:xfrm>
            <a:off x="7543800" y="3206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$180</a:t>
            </a:r>
            <a:endParaRPr dirty="0"/>
          </a:p>
        </p:txBody>
      </p:sp>
      <p:sp>
        <p:nvSpPr>
          <p:cNvPr id="621" name="Google Shape;621;p7"/>
          <p:cNvSpPr txBox="1"/>
          <p:nvPr/>
        </p:nvSpPr>
        <p:spPr>
          <a:xfrm>
            <a:off x="7543800" y="0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  <a:endParaRPr dirty="0"/>
          </a:p>
        </p:txBody>
      </p:sp>
      <p:sp>
        <p:nvSpPr>
          <p:cNvPr id="661" name="Google Shape;661;p7"/>
          <p:cNvSpPr txBox="1"/>
          <p:nvPr/>
        </p:nvSpPr>
        <p:spPr>
          <a:xfrm>
            <a:off x="800100" y="60833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C: Entre otros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3" name="Google Shape;663;p7"/>
          <p:cNvSpPr txBox="1"/>
          <p:nvPr/>
        </p:nvSpPr>
        <p:spPr>
          <a:xfrm>
            <a:off x="696526" y="5029200"/>
            <a:ext cx="426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A:  A causa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Google Shape;660;p7">
            <a:extLst>
              <a:ext uri="{FF2B5EF4-FFF2-40B4-BE49-F238E27FC236}">
                <a16:creationId xmlns="" xmlns:a16="http://schemas.microsoft.com/office/drawing/2014/main" id="{1F65B974-DEF7-45A9-8745-2959196558E6}"/>
              </a:ext>
            </a:extLst>
          </p:cNvPr>
          <p:cNvSpPr/>
          <p:nvPr/>
        </p:nvSpPr>
        <p:spPr>
          <a:xfrm>
            <a:off x="4676775" y="4828516"/>
            <a:ext cx="4267200" cy="914400"/>
          </a:xfrm>
          <a:prstGeom prst="flowChartPreparation">
            <a:avLst/>
          </a:prstGeom>
          <a:solidFill>
            <a:srgbClr val="33CC33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7"/>
          <p:cNvSpPr txBox="1"/>
          <p:nvPr/>
        </p:nvSpPr>
        <p:spPr>
          <a:xfrm>
            <a:off x="5354516" y="5038897"/>
            <a:ext cx="268458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B: Por eso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5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0"/>
      <p:bldP spid="601" grpId="0"/>
      <p:bldP spid="661" grpId="0"/>
      <p:bldP spid="663" grpId="0"/>
      <p:bldP spid="84" grpId="0" animBg="1"/>
      <p:bldP spid="6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7"/>
          <p:cNvSpPr txBox="1"/>
          <p:nvPr/>
        </p:nvSpPr>
        <p:spPr>
          <a:xfrm>
            <a:off x="0" y="3733800"/>
            <a:ext cx="9144000" cy="3128962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"/>
          <p:cNvSpPr/>
          <p:nvPr/>
        </p:nvSpPr>
        <p:spPr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7"/>
          <p:cNvSpPr/>
          <p:nvPr/>
        </p:nvSpPr>
        <p:spPr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7"/>
          <p:cNvSpPr/>
          <p:nvPr/>
        </p:nvSpPr>
        <p:spPr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7"/>
          <p:cNvSpPr/>
          <p:nvPr/>
        </p:nvSpPr>
        <p:spPr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4" name="Google Shape;594;p7"/>
          <p:cNvCxnSpPr/>
          <p:nvPr/>
        </p:nvCxnSpPr>
        <p:spPr>
          <a:xfrm rot="10800000">
            <a:off x="285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5" name="Google Shape;595;p7"/>
          <p:cNvCxnSpPr/>
          <p:nvPr/>
        </p:nvCxnSpPr>
        <p:spPr>
          <a:xfrm rot="10800000">
            <a:off x="381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6" name="Google Shape;596;p7"/>
          <p:cNvCxnSpPr/>
          <p:nvPr/>
        </p:nvCxnSpPr>
        <p:spPr>
          <a:xfrm rot="10800000">
            <a:off x="4467225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7" name="Google Shape;597;p7"/>
          <p:cNvCxnSpPr/>
          <p:nvPr/>
        </p:nvCxnSpPr>
        <p:spPr>
          <a:xfrm rot="10800000">
            <a:off x="44481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8" name="Google Shape;598;p7"/>
          <p:cNvCxnSpPr/>
          <p:nvPr/>
        </p:nvCxnSpPr>
        <p:spPr>
          <a:xfrm rot="10800000">
            <a:off x="889952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9" name="Google Shape;599;p7"/>
          <p:cNvCxnSpPr/>
          <p:nvPr/>
        </p:nvCxnSpPr>
        <p:spPr>
          <a:xfrm rot="10800000">
            <a:off x="89027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02" name="Google Shape;602;p7"/>
          <p:cNvSpPr/>
          <p:nvPr/>
        </p:nvSpPr>
        <p:spPr>
          <a:xfrm>
            <a:off x="1524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7"/>
          <p:cNvSpPr/>
          <p:nvPr/>
        </p:nvSpPr>
        <p:spPr>
          <a:xfrm>
            <a:off x="30480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7"/>
          <p:cNvSpPr/>
          <p:nvPr/>
        </p:nvSpPr>
        <p:spPr>
          <a:xfrm>
            <a:off x="16002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7"/>
          <p:cNvSpPr txBox="1"/>
          <p:nvPr/>
        </p:nvSpPr>
        <p:spPr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  <a:endParaRPr dirty="0"/>
          </a:p>
        </p:txBody>
      </p:sp>
      <p:sp>
        <p:nvSpPr>
          <p:cNvPr id="606" name="Google Shape;606;p7"/>
          <p:cNvSpPr txBox="1"/>
          <p:nvPr/>
        </p:nvSpPr>
        <p:spPr>
          <a:xfrm>
            <a:off x="6629400" y="0"/>
            <a:ext cx="2514600" cy="47244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7"/>
          <p:cNvSpPr txBox="1"/>
          <p:nvPr/>
        </p:nvSpPr>
        <p:spPr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617" name="Google Shape;617;p7"/>
          <p:cNvSpPr txBox="1"/>
          <p:nvPr/>
        </p:nvSpPr>
        <p:spPr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618" name="Google Shape;618;p7"/>
          <p:cNvSpPr txBox="1"/>
          <p:nvPr/>
        </p:nvSpPr>
        <p:spPr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619" name="Google Shape;619;p7"/>
          <p:cNvSpPr txBox="1"/>
          <p:nvPr/>
        </p:nvSpPr>
        <p:spPr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620" name="Google Shape;620;p7"/>
          <p:cNvSpPr txBox="1"/>
          <p:nvPr/>
        </p:nvSpPr>
        <p:spPr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630" name="Google Shape;630;p7"/>
          <p:cNvSpPr txBox="1"/>
          <p:nvPr/>
        </p:nvSpPr>
        <p:spPr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$50</a:t>
            </a:r>
            <a:endParaRPr dirty="0"/>
          </a:p>
        </p:txBody>
      </p:sp>
      <p:sp>
        <p:nvSpPr>
          <p:cNvPr id="631" name="Google Shape;631;p7"/>
          <p:cNvSpPr txBox="1"/>
          <p:nvPr/>
        </p:nvSpPr>
        <p:spPr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</a:t>
            </a:r>
            <a:endParaRPr dirty="0"/>
          </a:p>
        </p:txBody>
      </p:sp>
      <p:sp>
        <p:nvSpPr>
          <p:cNvPr id="632" name="Google Shape;632;p7"/>
          <p:cNvSpPr txBox="1"/>
          <p:nvPr/>
        </p:nvSpPr>
        <p:spPr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</a:t>
            </a:r>
            <a:endParaRPr dirty="0"/>
          </a:p>
        </p:txBody>
      </p:sp>
      <p:sp>
        <p:nvSpPr>
          <p:cNvPr id="633" name="Google Shape;633;p7"/>
          <p:cNvSpPr txBox="1"/>
          <p:nvPr/>
        </p:nvSpPr>
        <p:spPr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 dirty="0"/>
          </a:p>
        </p:txBody>
      </p:sp>
      <p:sp>
        <p:nvSpPr>
          <p:cNvPr id="634" name="Google Shape;634;p7"/>
          <p:cNvSpPr txBox="1"/>
          <p:nvPr/>
        </p:nvSpPr>
        <p:spPr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</a:t>
            </a:r>
            <a:endParaRPr dirty="0"/>
          </a:p>
        </p:txBody>
      </p:sp>
      <p:sp>
        <p:nvSpPr>
          <p:cNvPr id="635" name="Google Shape;635;p7"/>
          <p:cNvSpPr/>
          <p:nvPr/>
        </p:nvSpPr>
        <p:spPr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7"/>
          <p:cNvSpPr/>
          <p:nvPr/>
        </p:nvSpPr>
        <p:spPr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7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7"/>
          <p:cNvSpPr/>
          <p:nvPr/>
        </p:nvSpPr>
        <p:spPr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7"/>
          <p:cNvSpPr/>
          <p:nvPr/>
        </p:nvSpPr>
        <p:spPr>
          <a:xfrm>
            <a:off x="7239000" y="3200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9" name="Google Shape;6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7"/>
          <p:cNvSpPr/>
          <p:nvPr/>
        </p:nvSpPr>
        <p:spPr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7"/>
          <p:cNvSpPr/>
          <p:nvPr/>
        </p:nvSpPr>
        <p:spPr>
          <a:xfrm>
            <a:off x="32988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7"/>
          <p:cNvSpPr/>
          <p:nvPr/>
        </p:nvSpPr>
        <p:spPr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7"/>
          <p:cNvSpPr/>
          <p:nvPr/>
        </p:nvSpPr>
        <p:spPr>
          <a:xfrm>
            <a:off x="3603625" y="41529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7"/>
          <p:cNvSpPr/>
          <p:nvPr/>
        </p:nvSpPr>
        <p:spPr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7"/>
          <p:cNvSpPr/>
          <p:nvPr/>
        </p:nvSpPr>
        <p:spPr>
          <a:xfrm>
            <a:off x="39084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7"/>
          <p:cNvSpPr txBox="1"/>
          <p:nvPr/>
        </p:nvSpPr>
        <p:spPr>
          <a:xfrm>
            <a:off x="387496" y="1119773"/>
            <a:ext cx="567025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L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función de los conectores es:</a:t>
            </a:r>
            <a:endParaRPr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57" name="Google Shape;65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537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7"/>
          <p:cNvSpPr txBox="1"/>
          <p:nvPr/>
        </p:nvSpPr>
        <p:spPr>
          <a:xfrm>
            <a:off x="0" y="0"/>
            <a:ext cx="696526" cy="54927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FFCC00"/>
                </a:solidFill>
              </a:rPr>
              <a:t>15</a:t>
            </a:r>
            <a:endParaRPr dirty="0"/>
          </a:p>
        </p:txBody>
      </p:sp>
      <p:sp>
        <p:nvSpPr>
          <p:cNvPr id="665" name="Google Shape;665;p7"/>
          <p:cNvSpPr txBox="1"/>
          <p:nvPr/>
        </p:nvSpPr>
        <p:spPr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dirty="0"/>
          </a:p>
        </p:txBody>
      </p:sp>
      <p:sp>
        <p:nvSpPr>
          <p:cNvPr id="666" name="Google Shape;666;p7"/>
          <p:cNvSpPr txBox="1"/>
          <p:nvPr/>
        </p:nvSpPr>
        <p:spPr>
          <a:xfrm>
            <a:off x="7527925" y="2774950"/>
            <a:ext cx="6858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$60</a:t>
            </a:r>
            <a:endParaRPr dirty="0"/>
          </a:p>
        </p:txBody>
      </p:sp>
      <p:sp>
        <p:nvSpPr>
          <p:cNvPr id="667" name="Google Shape;667;p7"/>
          <p:cNvSpPr/>
          <p:nvPr/>
        </p:nvSpPr>
        <p:spPr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7"/>
          <p:cNvSpPr txBox="1"/>
          <p:nvPr/>
        </p:nvSpPr>
        <p:spPr>
          <a:xfrm>
            <a:off x="7543800" y="24542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$70</a:t>
            </a:r>
            <a:endParaRPr dirty="0"/>
          </a:p>
        </p:txBody>
      </p:sp>
      <p:sp>
        <p:nvSpPr>
          <p:cNvPr id="615" name="Google Shape;615;p7"/>
          <p:cNvSpPr txBox="1"/>
          <p:nvPr/>
        </p:nvSpPr>
        <p:spPr>
          <a:xfrm>
            <a:off x="6705600" y="2438400"/>
            <a:ext cx="5016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640" name="Google Shape;640;p7"/>
          <p:cNvSpPr/>
          <p:nvPr/>
        </p:nvSpPr>
        <p:spPr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7"/>
          <p:cNvSpPr/>
          <p:nvPr/>
        </p:nvSpPr>
        <p:spPr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7"/>
          <p:cNvSpPr txBox="1"/>
          <p:nvPr/>
        </p:nvSpPr>
        <p:spPr>
          <a:xfrm>
            <a:off x="7543800" y="2149475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$80</a:t>
            </a:r>
            <a:endParaRPr dirty="0"/>
          </a:p>
        </p:txBody>
      </p:sp>
      <p:sp>
        <p:nvSpPr>
          <p:cNvPr id="82" name="Google Shape;664;p7">
            <a:extLst>
              <a:ext uri="{FF2B5EF4-FFF2-40B4-BE49-F238E27FC236}">
                <a16:creationId xmlns="" xmlns:a16="http://schemas.microsoft.com/office/drawing/2014/main" id="{C1380C32-5DEE-40A2-BA6F-43784FD385FA}"/>
              </a:ext>
            </a:extLst>
          </p:cNvPr>
          <p:cNvSpPr txBox="1"/>
          <p:nvPr/>
        </p:nvSpPr>
        <p:spPr>
          <a:xfrm>
            <a:off x="6629400" y="88453"/>
            <a:ext cx="2514600" cy="3048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7"/>
          <p:cNvSpPr txBox="1"/>
          <p:nvPr/>
        </p:nvSpPr>
        <p:spPr>
          <a:xfrm>
            <a:off x="7543800" y="1844675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$90</a:t>
            </a:r>
            <a:endParaRPr dirty="0"/>
          </a:p>
        </p:txBody>
      </p:sp>
      <p:sp>
        <p:nvSpPr>
          <p:cNvPr id="614" name="Google Shape;614;p7"/>
          <p:cNvSpPr txBox="1"/>
          <p:nvPr/>
        </p:nvSpPr>
        <p:spPr>
          <a:xfrm>
            <a:off x="6705600" y="21336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dirty="0"/>
          </a:p>
        </p:txBody>
      </p:sp>
      <p:sp>
        <p:nvSpPr>
          <p:cNvPr id="642" name="Google Shape;642;p7"/>
          <p:cNvSpPr/>
          <p:nvPr/>
        </p:nvSpPr>
        <p:spPr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7"/>
          <p:cNvSpPr txBox="1"/>
          <p:nvPr/>
        </p:nvSpPr>
        <p:spPr>
          <a:xfrm>
            <a:off x="6705600" y="18288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dirty="0"/>
          </a:p>
        </p:txBody>
      </p:sp>
      <p:sp>
        <p:nvSpPr>
          <p:cNvPr id="612" name="Google Shape;612;p7"/>
          <p:cNvSpPr txBox="1"/>
          <p:nvPr/>
        </p:nvSpPr>
        <p:spPr>
          <a:xfrm>
            <a:off x="6705600" y="15240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611" name="Google Shape;611;p7"/>
          <p:cNvSpPr txBox="1"/>
          <p:nvPr/>
        </p:nvSpPr>
        <p:spPr>
          <a:xfrm>
            <a:off x="6705600" y="12192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dirty="0"/>
          </a:p>
        </p:txBody>
      </p:sp>
      <p:sp>
        <p:nvSpPr>
          <p:cNvPr id="610" name="Google Shape;610;p7"/>
          <p:cNvSpPr txBox="1"/>
          <p:nvPr/>
        </p:nvSpPr>
        <p:spPr>
          <a:xfrm>
            <a:off x="6705600" y="914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dirty="0"/>
          </a:p>
        </p:txBody>
      </p:sp>
      <p:sp>
        <p:nvSpPr>
          <p:cNvPr id="609" name="Google Shape;609;p7"/>
          <p:cNvSpPr txBox="1"/>
          <p:nvPr/>
        </p:nvSpPr>
        <p:spPr>
          <a:xfrm>
            <a:off x="6705600" y="6096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dirty="0"/>
          </a:p>
        </p:txBody>
      </p:sp>
      <p:sp>
        <p:nvSpPr>
          <p:cNvPr id="608" name="Google Shape;608;p7"/>
          <p:cNvSpPr txBox="1"/>
          <p:nvPr/>
        </p:nvSpPr>
        <p:spPr>
          <a:xfrm>
            <a:off x="6705600" y="304800"/>
            <a:ext cx="609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dirty="0"/>
          </a:p>
        </p:txBody>
      </p:sp>
      <p:sp>
        <p:nvSpPr>
          <p:cNvPr id="607" name="Google Shape;607;p7"/>
          <p:cNvSpPr txBox="1"/>
          <p:nvPr/>
        </p:nvSpPr>
        <p:spPr>
          <a:xfrm>
            <a:off x="6705600" y="-15875"/>
            <a:ext cx="539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dirty="0"/>
          </a:p>
        </p:txBody>
      </p:sp>
      <p:sp>
        <p:nvSpPr>
          <p:cNvPr id="648" name="Google Shape;648;p7"/>
          <p:cNvSpPr/>
          <p:nvPr/>
        </p:nvSpPr>
        <p:spPr>
          <a:xfrm>
            <a:off x="7239000" y="152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7"/>
          <p:cNvSpPr/>
          <p:nvPr/>
        </p:nvSpPr>
        <p:spPr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7"/>
          <p:cNvSpPr/>
          <p:nvPr/>
        </p:nvSpPr>
        <p:spPr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7"/>
          <p:cNvSpPr/>
          <p:nvPr/>
        </p:nvSpPr>
        <p:spPr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7"/>
          <p:cNvSpPr/>
          <p:nvPr/>
        </p:nvSpPr>
        <p:spPr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7"/>
          <p:cNvSpPr/>
          <p:nvPr/>
        </p:nvSpPr>
        <p:spPr>
          <a:xfrm>
            <a:off x="7239000" y="1676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7"/>
          <p:cNvSpPr txBox="1"/>
          <p:nvPr/>
        </p:nvSpPr>
        <p:spPr>
          <a:xfrm>
            <a:off x="7543800" y="15398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  <a:endParaRPr dirty="0"/>
          </a:p>
        </p:txBody>
      </p:sp>
      <p:sp>
        <p:nvSpPr>
          <p:cNvPr id="625" name="Google Shape;625;p7"/>
          <p:cNvSpPr txBox="1"/>
          <p:nvPr/>
        </p:nvSpPr>
        <p:spPr>
          <a:xfrm>
            <a:off x="7543800" y="12350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$120</a:t>
            </a:r>
            <a:endParaRPr dirty="0"/>
          </a:p>
        </p:txBody>
      </p:sp>
      <p:sp>
        <p:nvSpPr>
          <p:cNvPr id="624" name="Google Shape;624;p7"/>
          <p:cNvSpPr txBox="1"/>
          <p:nvPr/>
        </p:nvSpPr>
        <p:spPr>
          <a:xfrm>
            <a:off x="7543800" y="9302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$140</a:t>
            </a:r>
            <a:endParaRPr dirty="0"/>
          </a:p>
        </p:txBody>
      </p:sp>
      <p:sp>
        <p:nvSpPr>
          <p:cNvPr id="623" name="Google Shape;623;p7"/>
          <p:cNvSpPr txBox="1"/>
          <p:nvPr/>
        </p:nvSpPr>
        <p:spPr>
          <a:xfrm>
            <a:off x="7543800" y="6254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$160</a:t>
            </a:r>
            <a:endParaRPr dirty="0"/>
          </a:p>
        </p:txBody>
      </p:sp>
      <p:sp>
        <p:nvSpPr>
          <p:cNvPr id="622" name="Google Shape;622;p7"/>
          <p:cNvSpPr txBox="1"/>
          <p:nvPr/>
        </p:nvSpPr>
        <p:spPr>
          <a:xfrm>
            <a:off x="7543800" y="3206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$180</a:t>
            </a:r>
            <a:endParaRPr dirty="0"/>
          </a:p>
        </p:txBody>
      </p:sp>
      <p:sp>
        <p:nvSpPr>
          <p:cNvPr id="621" name="Google Shape;621;p7"/>
          <p:cNvSpPr txBox="1"/>
          <p:nvPr/>
        </p:nvSpPr>
        <p:spPr>
          <a:xfrm>
            <a:off x="7543800" y="0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  <a:endParaRPr dirty="0"/>
          </a:p>
        </p:txBody>
      </p:sp>
      <p:sp>
        <p:nvSpPr>
          <p:cNvPr id="661" name="Google Shape;661;p7"/>
          <p:cNvSpPr txBox="1"/>
          <p:nvPr/>
        </p:nvSpPr>
        <p:spPr>
          <a:xfrm>
            <a:off x="800100" y="60833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C: Dar claridad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3" name="Google Shape;663;p7"/>
          <p:cNvSpPr txBox="1"/>
          <p:nvPr/>
        </p:nvSpPr>
        <p:spPr>
          <a:xfrm>
            <a:off x="696526" y="5029200"/>
            <a:ext cx="426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A:  Dar coherencia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Google Shape;660;p7">
            <a:extLst>
              <a:ext uri="{FF2B5EF4-FFF2-40B4-BE49-F238E27FC236}">
                <a16:creationId xmlns="" xmlns:a16="http://schemas.microsoft.com/office/drawing/2014/main" id="{1F65B974-DEF7-45A9-8745-2959196558E6}"/>
              </a:ext>
            </a:extLst>
          </p:cNvPr>
          <p:cNvSpPr/>
          <p:nvPr/>
        </p:nvSpPr>
        <p:spPr>
          <a:xfrm>
            <a:off x="4665101" y="5854700"/>
            <a:ext cx="4267200" cy="914400"/>
          </a:xfrm>
          <a:prstGeom prst="flowChartPreparation">
            <a:avLst/>
          </a:prstGeom>
          <a:solidFill>
            <a:srgbClr val="33CC33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7"/>
          <p:cNvSpPr txBox="1"/>
          <p:nvPr/>
        </p:nvSpPr>
        <p:spPr>
          <a:xfrm>
            <a:off x="5354516" y="5038897"/>
            <a:ext cx="268458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B: </a:t>
            </a: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Conectar</a:t>
            </a: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ideas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1" name="Google Shape;601;p7"/>
          <p:cNvSpPr txBox="1"/>
          <p:nvPr/>
        </p:nvSpPr>
        <p:spPr>
          <a:xfrm>
            <a:off x="5295899" y="6041439"/>
            <a:ext cx="340677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D: </a:t>
            </a:r>
            <a:r>
              <a:rPr lang="en-US" sz="23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Todas</a:t>
            </a:r>
            <a:r>
              <a:rPr lang="en-US" sz="23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las </a:t>
            </a:r>
            <a:r>
              <a:rPr lang="en-US" sz="23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anteriores</a:t>
            </a:r>
            <a:endParaRPr lang="en-US" sz="2300" b="1" i="0" u="none" dirty="0">
              <a:solidFill>
                <a:srgbClr val="FFCC0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306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0"/>
      <p:bldP spid="661" grpId="0"/>
      <p:bldP spid="663" grpId="0"/>
      <p:bldP spid="84" grpId="0" animBg="1"/>
      <p:bldP spid="600" grpId="0"/>
      <p:bldP spid="6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final quien quiere ser millonario">
            <a:extLst>
              <a:ext uri="{FF2B5EF4-FFF2-40B4-BE49-F238E27FC236}">
                <a16:creationId xmlns="" xmlns:a16="http://schemas.microsoft.com/office/drawing/2014/main" id="{4E543B63-2351-42C7-96C7-FBACB03DE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660;p7">
            <a:extLst>
              <a:ext uri="{FF2B5EF4-FFF2-40B4-BE49-F238E27FC236}">
                <a16:creationId xmlns="" xmlns:a16="http://schemas.microsoft.com/office/drawing/2014/main" id="{C79817D6-BB32-4097-83D6-094608786CB5}"/>
              </a:ext>
            </a:extLst>
          </p:cNvPr>
          <p:cNvSpPr/>
          <p:nvPr/>
        </p:nvSpPr>
        <p:spPr>
          <a:xfrm>
            <a:off x="70338" y="5528603"/>
            <a:ext cx="9003323" cy="1026942"/>
          </a:xfrm>
          <a:prstGeom prst="flowChartPreparation">
            <a:avLst/>
          </a:prstGeom>
          <a:solidFill>
            <a:schemeClr val="accent3">
              <a:lumMod val="50000"/>
            </a:schemeClr>
          </a:solidFill>
          <a:ln w="5715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 i="0" u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QUIEN QUIERE SER MILLONARIO</a:t>
            </a:r>
            <a:endParaRPr sz="3200" b="1" i="0" u="none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458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"/>
          <p:cNvGrpSpPr/>
          <p:nvPr/>
        </p:nvGrpSpPr>
        <p:grpSpPr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91" name="Google Shape;91;p1"/>
            <p:cNvSpPr txBox="1"/>
            <p:nvPr/>
          </p:nvSpPr>
          <p:spPr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 txBox="1"/>
            <p:nvPr/>
          </p:nvSpPr>
          <p:spPr>
            <a:xfrm>
              <a:off x="0" y="864"/>
              <a:ext cx="4560" cy="9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 txBox="1"/>
            <p:nvPr/>
          </p:nvSpPr>
          <p:spPr>
            <a:xfrm>
              <a:off x="0" y="2016"/>
              <a:ext cx="4560" cy="9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0" y="3168"/>
              <a:ext cx="4560" cy="9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" name="Google Shape;98;p1"/>
          <p:cNvGrpSpPr/>
          <p:nvPr/>
        </p:nvGrpSpPr>
        <p:grpSpPr>
          <a:xfrm rot="5400000">
            <a:off x="266700" y="7734300"/>
            <a:ext cx="7239001" cy="5638800"/>
            <a:chOff x="0" y="480"/>
            <a:chExt cx="4560" cy="3552"/>
          </a:xfrm>
        </p:grpSpPr>
        <p:sp>
          <p:nvSpPr>
            <p:cNvPr id="99" name="Google Shape;99;p1"/>
            <p:cNvSpPr txBox="1"/>
            <p:nvPr/>
          </p:nvSpPr>
          <p:spPr>
            <a:xfrm>
              <a:off x="0" y="480"/>
              <a:ext cx="4560" cy="9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 txBox="1"/>
            <p:nvPr/>
          </p:nvSpPr>
          <p:spPr>
            <a:xfrm rot="5400000">
              <a:off x="2232" y="-1176"/>
              <a:ext cx="96" cy="4560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 txBox="1"/>
            <p:nvPr/>
          </p:nvSpPr>
          <p:spPr>
            <a:xfrm rot="5400000">
              <a:off x="2232" y="-600"/>
              <a:ext cx="96" cy="456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 txBox="1"/>
            <p:nvPr/>
          </p:nvSpPr>
          <p:spPr>
            <a:xfrm rot="5400000">
              <a:off x="2232" y="552"/>
              <a:ext cx="96" cy="456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 txBox="1"/>
            <p:nvPr/>
          </p:nvSpPr>
          <p:spPr>
            <a:xfrm rot="5400000">
              <a:off x="2232" y="1128"/>
              <a:ext cx="96" cy="4560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 txBox="1"/>
            <p:nvPr/>
          </p:nvSpPr>
          <p:spPr>
            <a:xfrm rot="5400000">
              <a:off x="2232" y="1704"/>
              <a:ext cx="96" cy="456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1"/>
          <p:cNvGrpSpPr/>
          <p:nvPr/>
        </p:nvGrpSpPr>
        <p:grpSpPr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107" name="Google Shape;107;p1"/>
            <p:cNvSpPr txBox="1"/>
            <p:nvPr/>
          </p:nvSpPr>
          <p:spPr>
            <a:xfrm>
              <a:off x="0" y="96"/>
              <a:ext cx="4560" cy="9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 txBox="1"/>
            <p:nvPr/>
          </p:nvSpPr>
          <p:spPr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 txBox="1"/>
            <p:nvPr/>
          </p:nvSpPr>
          <p:spPr>
            <a:xfrm>
              <a:off x="0" y="1248"/>
              <a:ext cx="4560" cy="9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 txBox="1"/>
            <p:nvPr/>
          </p:nvSpPr>
          <p:spPr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 txBox="1"/>
            <p:nvPr/>
          </p:nvSpPr>
          <p:spPr>
            <a:xfrm>
              <a:off x="0" y="2400"/>
              <a:ext cx="4560" cy="9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 txBox="1"/>
            <p:nvPr/>
          </p:nvSpPr>
          <p:spPr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 txBox="1"/>
            <p:nvPr/>
          </p:nvSpPr>
          <p:spPr>
            <a:xfrm>
              <a:off x="0" y="3552"/>
              <a:ext cx="4560" cy="9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 txBox="1"/>
            <p:nvPr/>
          </p:nvSpPr>
          <p:spPr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"/>
          <p:cNvGrpSpPr/>
          <p:nvPr/>
        </p:nvGrpSpPr>
        <p:grpSpPr>
          <a:xfrm rot="5400000">
            <a:off x="2552700" y="-6500812"/>
            <a:ext cx="7239001" cy="5638800"/>
            <a:chOff x="0" y="480"/>
            <a:chExt cx="4560" cy="3552"/>
          </a:xfrm>
        </p:grpSpPr>
        <p:sp>
          <p:nvSpPr>
            <p:cNvPr id="116" name="Google Shape;116;p1"/>
            <p:cNvSpPr txBox="1"/>
            <p:nvPr/>
          </p:nvSpPr>
          <p:spPr>
            <a:xfrm>
              <a:off x="0" y="480"/>
              <a:ext cx="4560" cy="9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 txBox="1"/>
            <p:nvPr/>
          </p:nvSpPr>
          <p:spPr>
            <a:xfrm rot="5400000">
              <a:off x="2232" y="-1176"/>
              <a:ext cx="96" cy="4560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 txBox="1"/>
            <p:nvPr/>
          </p:nvSpPr>
          <p:spPr>
            <a:xfrm rot="5400000">
              <a:off x="2232" y="-600"/>
              <a:ext cx="96" cy="456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 txBox="1"/>
            <p:nvPr/>
          </p:nvSpPr>
          <p:spPr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 txBox="1"/>
            <p:nvPr/>
          </p:nvSpPr>
          <p:spPr>
            <a:xfrm rot="5400000">
              <a:off x="2232" y="552"/>
              <a:ext cx="96" cy="456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 txBox="1"/>
            <p:nvPr/>
          </p:nvSpPr>
          <p:spPr>
            <a:xfrm rot="5400000">
              <a:off x="2232" y="1128"/>
              <a:ext cx="96" cy="4560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 txBox="1"/>
            <p:nvPr/>
          </p:nvSpPr>
          <p:spPr>
            <a:xfrm rot="5400000">
              <a:off x="2232" y="1704"/>
              <a:ext cx="96" cy="456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1"/>
          <p:cNvGrpSpPr/>
          <p:nvPr/>
        </p:nvGrpSpPr>
        <p:grpSpPr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124" name="Google Shape;124;p1"/>
            <p:cNvSpPr txBox="1"/>
            <p:nvPr/>
          </p:nvSpPr>
          <p:spPr>
            <a:xfrm>
              <a:off x="0" y="96"/>
              <a:ext cx="4560" cy="9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 txBox="1"/>
            <p:nvPr/>
          </p:nvSpPr>
          <p:spPr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 txBox="1"/>
            <p:nvPr/>
          </p:nvSpPr>
          <p:spPr>
            <a:xfrm>
              <a:off x="0" y="1248"/>
              <a:ext cx="4560" cy="9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 txBox="1"/>
            <p:nvPr/>
          </p:nvSpPr>
          <p:spPr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 txBox="1"/>
            <p:nvPr/>
          </p:nvSpPr>
          <p:spPr>
            <a:xfrm>
              <a:off x="0" y="2400"/>
              <a:ext cx="4560" cy="9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 txBox="1"/>
            <p:nvPr/>
          </p:nvSpPr>
          <p:spPr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 txBox="1"/>
            <p:nvPr/>
          </p:nvSpPr>
          <p:spPr>
            <a:xfrm>
              <a:off x="0" y="3552"/>
              <a:ext cx="4560" cy="9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 txBox="1"/>
            <p:nvPr/>
          </p:nvSpPr>
          <p:spPr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1"/>
          <p:cNvGrpSpPr/>
          <p:nvPr/>
        </p:nvGrpSpPr>
        <p:grpSpPr>
          <a:xfrm rot="5400000">
            <a:off x="266700" y="7734300"/>
            <a:ext cx="7239001" cy="5638800"/>
            <a:chOff x="0" y="480"/>
            <a:chExt cx="4560" cy="3552"/>
          </a:xfrm>
        </p:grpSpPr>
        <p:sp>
          <p:nvSpPr>
            <p:cNvPr id="133" name="Google Shape;133;p1"/>
            <p:cNvSpPr txBox="1"/>
            <p:nvPr/>
          </p:nvSpPr>
          <p:spPr>
            <a:xfrm>
              <a:off x="0" y="480"/>
              <a:ext cx="4560" cy="9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 txBox="1"/>
            <p:nvPr/>
          </p:nvSpPr>
          <p:spPr>
            <a:xfrm rot="5400000">
              <a:off x="2232" y="-1176"/>
              <a:ext cx="96" cy="4560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 txBox="1"/>
            <p:nvPr/>
          </p:nvSpPr>
          <p:spPr>
            <a:xfrm rot="5400000">
              <a:off x="2232" y="-600"/>
              <a:ext cx="96" cy="456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 txBox="1"/>
            <p:nvPr/>
          </p:nvSpPr>
          <p:spPr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 txBox="1"/>
            <p:nvPr/>
          </p:nvSpPr>
          <p:spPr>
            <a:xfrm rot="5400000">
              <a:off x="2232" y="552"/>
              <a:ext cx="96" cy="456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 txBox="1"/>
            <p:nvPr/>
          </p:nvSpPr>
          <p:spPr>
            <a:xfrm rot="5400000">
              <a:off x="2232" y="1128"/>
              <a:ext cx="96" cy="4560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 txBox="1"/>
            <p:nvPr/>
          </p:nvSpPr>
          <p:spPr>
            <a:xfrm rot="5400000">
              <a:off x="2232" y="1704"/>
              <a:ext cx="96" cy="456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1"/>
          <p:cNvGrpSpPr/>
          <p:nvPr/>
        </p:nvGrpSpPr>
        <p:grpSpPr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141" name="Google Shape;141;p1"/>
            <p:cNvSpPr txBox="1"/>
            <p:nvPr/>
          </p:nvSpPr>
          <p:spPr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 txBox="1"/>
            <p:nvPr/>
          </p:nvSpPr>
          <p:spPr>
            <a:xfrm>
              <a:off x="0" y="864"/>
              <a:ext cx="4560" cy="9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 txBox="1"/>
            <p:nvPr/>
          </p:nvSpPr>
          <p:spPr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 txBox="1"/>
            <p:nvPr/>
          </p:nvSpPr>
          <p:spPr>
            <a:xfrm>
              <a:off x="0" y="2016"/>
              <a:ext cx="4560" cy="9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 txBox="1"/>
            <p:nvPr/>
          </p:nvSpPr>
          <p:spPr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 txBox="1"/>
            <p:nvPr/>
          </p:nvSpPr>
          <p:spPr>
            <a:xfrm>
              <a:off x="0" y="3168"/>
              <a:ext cx="4560" cy="9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 txBox="1"/>
            <p:nvPr/>
          </p:nvSpPr>
          <p:spPr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p1"/>
          <p:cNvGrpSpPr/>
          <p:nvPr/>
        </p:nvGrpSpPr>
        <p:grpSpPr>
          <a:xfrm rot="5400000">
            <a:off x="2552700" y="-6500812"/>
            <a:ext cx="7239001" cy="5638800"/>
            <a:chOff x="0" y="480"/>
            <a:chExt cx="4560" cy="3552"/>
          </a:xfrm>
        </p:grpSpPr>
        <p:sp>
          <p:nvSpPr>
            <p:cNvPr id="149" name="Google Shape;149;p1"/>
            <p:cNvSpPr txBox="1"/>
            <p:nvPr/>
          </p:nvSpPr>
          <p:spPr>
            <a:xfrm>
              <a:off x="0" y="480"/>
              <a:ext cx="4560" cy="9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 txBox="1"/>
            <p:nvPr/>
          </p:nvSpPr>
          <p:spPr>
            <a:xfrm rot="5400000">
              <a:off x="2232" y="-1176"/>
              <a:ext cx="96" cy="4560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 txBox="1"/>
            <p:nvPr/>
          </p:nvSpPr>
          <p:spPr>
            <a:xfrm rot="5400000">
              <a:off x="2232" y="-600"/>
              <a:ext cx="96" cy="456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 txBox="1"/>
            <p:nvPr/>
          </p:nvSpPr>
          <p:spPr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 txBox="1"/>
            <p:nvPr/>
          </p:nvSpPr>
          <p:spPr>
            <a:xfrm rot="5400000">
              <a:off x="2232" y="552"/>
              <a:ext cx="96" cy="456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 txBox="1"/>
            <p:nvPr/>
          </p:nvSpPr>
          <p:spPr>
            <a:xfrm rot="5400000">
              <a:off x="2232" y="1128"/>
              <a:ext cx="96" cy="4560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 txBox="1"/>
            <p:nvPr/>
          </p:nvSpPr>
          <p:spPr>
            <a:xfrm rot="5400000">
              <a:off x="2232" y="1704"/>
              <a:ext cx="96" cy="456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6" name="Google Shape;156;p1" descr="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E62D2441-1B71-4462-8AE0-EAE38005C420}"/>
              </a:ext>
            </a:extLst>
          </p:cNvPr>
          <p:cNvSpPr txBox="1"/>
          <p:nvPr/>
        </p:nvSpPr>
        <p:spPr>
          <a:xfrm>
            <a:off x="2119087" y="5791200"/>
            <a:ext cx="5515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APLICANDO CONECTORES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/>
        </p:nvSpPr>
        <p:spPr>
          <a:xfrm>
            <a:off x="0" y="15875"/>
            <a:ext cx="9144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"/>
          <p:cNvSpPr txBox="1"/>
          <p:nvPr/>
        </p:nvSpPr>
        <p:spPr>
          <a:xfrm>
            <a:off x="0" y="3749675"/>
            <a:ext cx="9144000" cy="3128962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228600" y="484505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648200" y="4816475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4616450" y="4810125"/>
            <a:ext cx="4267200" cy="914400"/>
          </a:xfrm>
          <a:prstGeom prst="flowChartPreparation">
            <a:avLst/>
          </a:prstGeom>
          <a:solidFill>
            <a:srgbClr val="33CC33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228600" y="5883275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4648200" y="5883275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2"/>
          <p:cNvCxnSpPr/>
          <p:nvPr/>
        </p:nvCxnSpPr>
        <p:spPr>
          <a:xfrm rot="10800000">
            <a:off x="28575" y="5273675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0" name="Google Shape;170;p2"/>
          <p:cNvCxnSpPr/>
          <p:nvPr/>
        </p:nvCxnSpPr>
        <p:spPr>
          <a:xfrm rot="10800000">
            <a:off x="38100" y="6340475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1" name="Google Shape;171;p2"/>
          <p:cNvCxnSpPr/>
          <p:nvPr/>
        </p:nvCxnSpPr>
        <p:spPr>
          <a:xfrm rot="10800000">
            <a:off x="4467225" y="6340475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2" name="Google Shape;172;p2"/>
          <p:cNvCxnSpPr/>
          <p:nvPr/>
        </p:nvCxnSpPr>
        <p:spPr>
          <a:xfrm rot="10800000">
            <a:off x="4448175" y="5273675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3" name="Google Shape;173;p2"/>
          <p:cNvCxnSpPr/>
          <p:nvPr/>
        </p:nvCxnSpPr>
        <p:spPr>
          <a:xfrm rot="10800000">
            <a:off x="8899525" y="5273675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4" name="Google Shape;174;p2"/>
          <p:cNvCxnSpPr/>
          <p:nvPr/>
        </p:nvCxnSpPr>
        <p:spPr>
          <a:xfrm rot="10800000">
            <a:off x="8902700" y="6340475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75" name="Google Shape;175;p2"/>
          <p:cNvSpPr txBox="1"/>
          <p:nvPr/>
        </p:nvSpPr>
        <p:spPr>
          <a:xfrm>
            <a:off x="1116013" y="5018232"/>
            <a:ext cx="248761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A: Por 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1089025" y="6165850"/>
            <a:ext cx="2971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Arial"/>
              <a:buNone/>
            </a:pPr>
            <a:r>
              <a:rPr lang="en-US" sz="20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C: Antes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7" name="Google Shape;177;p2"/>
          <p:cNvSpPr txBox="1"/>
          <p:nvPr/>
        </p:nvSpPr>
        <p:spPr>
          <a:xfrm>
            <a:off x="5340349" y="5053124"/>
            <a:ext cx="31479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Arial"/>
              <a:buNone/>
            </a:pPr>
            <a:r>
              <a:rPr lang="en-US" sz="18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B:       De </a:t>
            </a:r>
            <a:r>
              <a:rPr lang="en-US" sz="18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tal</a:t>
            </a:r>
            <a:r>
              <a:rPr lang="en-US" sz="18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forma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5372533" y="6165850"/>
            <a:ext cx="379571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Arial"/>
              <a:buNone/>
            </a:pPr>
            <a:r>
              <a:rPr lang="en-US" sz="20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D: </a:t>
            </a:r>
            <a:r>
              <a:rPr lang="en-US" sz="20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Así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152400" y="3978275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3048000" y="3978275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600200" y="3978275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"/>
          <p:cNvSpPr txBox="1"/>
          <p:nvPr/>
        </p:nvSpPr>
        <p:spPr>
          <a:xfrm>
            <a:off x="336550" y="4117975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  <a:endParaRPr dirty="0"/>
          </a:p>
        </p:txBody>
      </p:sp>
      <p:sp>
        <p:nvSpPr>
          <p:cNvPr id="183" name="Google Shape;183;p2"/>
          <p:cNvSpPr txBox="1"/>
          <p:nvPr/>
        </p:nvSpPr>
        <p:spPr>
          <a:xfrm>
            <a:off x="6629400" y="15875"/>
            <a:ext cx="2514600" cy="47244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"/>
          <p:cNvSpPr txBox="1"/>
          <p:nvPr/>
        </p:nvSpPr>
        <p:spPr>
          <a:xfrm>
            <a:off x="6705600" y="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dirty="0"/>
          </a:p>
        </p:txBody>
      </p:sp>
      <p:sp>
        <p:nvSpPr>
          <p:cNvPr id="185" name="Google Shape;185;p2"/>
          <p:cNvSpPr txBox="1"/>
          <p:nvPr/>
        </p:nvSpPr>
        <p:spPr>
          <a:xfrm>
            <a:off x="6705600" y="320675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dirty="0"/>
          </a:p>
        </p:txBody>
      </p:sp>
      <p:sp>
        <p:nvSpPr>
          <p:cNvPr id="186" name="Google Shape;186;p2"/>
          <p:cNvSpPr txBox="1"/>
          <p:nvPr/>
        </p:nvSpPr>
        <p:spPr>
          <a:xfrm>
            <a:off x="6705600" y="625475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dirty="0"/>
          </a:p>
        </p:txBody>
      </p:sp>
      <p:sp>
        <p:nvSpPr>
          <p:cNvPr id="187" name="Google Shape;187;p2"/>
          <p:cNvSpPr txBox="1"/>
          <p:nvPr/>
        </p:nvSpPr>
        <p:spPr>
          <a:xfrm>
            <a:off x="6705600" y="930275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dirty="0"/>
          </a:p>
        </p:txBody>
      </p:sp>
      <p:sp>
        <p:nvSpPr>
          <p:cNvPr id="188" name="Google Shape;188;p2"/>
          <p:cNvSpPr txBox="1"/>
          <p:nvPr/>
        </p:nvSpPr>
        <p:spPr>
          <a:xfrm>
            <a:off x="6705600" y="1235075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dirty="0"/>
          </a:p>
        </p:txBody>
      </p:sp>
      <p:sp>
        <p:nvSpPr>
          <p:cNvPr id="189" name="Google Shape;189;p2"/>
          <p:cNvSpPr txBox="1"/>
          <p:nvPr/>
        </p:nvSpPr>
        <p:spPr>
          <a:xfrm>
            <a:off x="6705600" y="1539875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190" name="Google Shape;190;p2"/>
          <p:cNvSpPr txBox="1"/>
          <p:nvPr/>
        </p:nvSpPr>
        <p:spPr>
          <a:xfrm>
            <a:off x="6705600" y="1844675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dirty="0"/>
          </a:p>
        </p:txBody>
      </p:sp>
      <p:sp>
        <p:nvSpPr>
          <p:cNvPr id="191" name="Google Shape;191;p2"/>
          <p:cNvSpPr txBox="1"/>
          <p:nvPr/>
        </p:nvSpPr>
        <p:spPr>
          <a:xfrm>
            <a:off x="6705600" y="2149475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dirty="0"/>
          </a:p>
        </p:txBody>
      </p:sp>
      <p:sp>
        <p:nvSpPr>
          <p:cNvPr id="192" name="Google Shape;192;p2"/>
          <p:cNvSpPr txBox="1"/>
          <p:nvPr/>
        </p:nvSpPr>
        <p:spPr>
          <a:xfrm>
            <a:off x="6705600" y="2454275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193" name="Google Shape;193;p2"/>
          <p:cNvSpPr txBox="1"/>
          <p:nvPr/>
        </p:nvSpPr>
        <p:spPr>
          <a:xfrm>
            <a:off x="6705600" y="2759075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dirty="0"/>
          </a:p>
        </p:txBody>
      </p:sp>
      <p:sp>
        <p:nvSpPr>
          <p:cNvPr id="194" name="Google Shape;194;p2"/>
          <p:cNvSpPr txBox="1"/>
          <p:nvPr/>
        </p:nvSpPr>
        <p:spPr>
          <a:xfrm>
            <a:off x="6705600" y="3063875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195" name="Google Shape;195;p2"/>
          <p:cNvSpPr txBox="1"/>
          <p:nvPr/>
        </p:nvSpPr>
        <p:spPr>
          <a:xfrm>
            <a:off x="6705600" y="3368675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196" name="Google Shape;196;p2"/>
          <p:cNvSpPr txBox="1"/>
          <p:nvPr/>
        </p:nvSpPr>
        <p:spPr>
          <a:xfrm>
            <a:off x="6705600" y="3673475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197" name="Google Shape;197;p2"/>
          <p:cNvSpPr txBox="1"/>
          <p:nvPr/>
        </p:nvSpPr>
        <p:spPr>
          <a:xfrm>
            <a:off x="6705600" y="3978275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198" name="Google Shape;198;p2"/>
          <p:cNvSpPr txBox="1"/>
          <p:nvPr/>
        </p:nvSpPr>
        <p:spPr>
          <a:xfrm>
            <a:off x="7543800" y="158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  <a:endParaRPr dirty="0"/>
          </a:p>
        </p:txBody>
      </p:sp>
      <p:sp>
        <p:nvSpPr>
          <p:cNvPr id="199" name="Google Shape;199;p2"/>
          <p:cNvSpPr txBox="1"/>
          <p:nvPr/>
        </p:nvSpPr>
        <p:spPr>
          <a:xfrm>
            <a:off x="7543800" y="33655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$180</a:t>
            </a:r>
            <a:endParaRPr dirty="0"/>
          </a:p>
        </p:txBody>
      </p:sp>
      <p:sp>
        <p:nvSpPr>
          <p:cNvPr id="200" name="Google Shape;200;p2"/>
          <p:cNvSpPr txBox="1"/>
          <p:nvPr/>
        </p:nvSpPr>
        <p:spPr>
          <a:xfrm>
            <a:off x="7543800" y="64135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$160</a:t>
            </a:r>
            <a:endParaRPr dirty="0"/>
          </a:p>
        </p:txBody>
      </p:sp>
      <p:sp>
        <p:nvSpPr>
          <p:cNvPr id="201" name="Google Shape;201;p2"/>
          <p:cNvSpPr txBox="1"/>
          <p:nvPr/>
        </p:nvSpPr>
        <p:spPr>
          <a:xfrm>
            <a:off x="7543800" y="94615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$140</a:t>
            </a:r>
            <a:endParaRPr dirty="0"/>
          </a:p>
        </p:txBody>
      </p:sp>
      <p:sp>
        <p:nvSpPr>
          <p:cNvPr id="202" name="Google Shape;202;p2"/>
          <p:cNvSpPr txBox="1"/>
          <p:nvPr/>
        </p:nvSpPr>
        <p:spPr>
          <a:xfrm>
            <a:off x="7543800" y="125095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$120</a:t>
            </a:r>
            <a:endParaRPr dirty="0"/>
          </a:p>
        </p:txBody>
      </p:sp>
      <p:sp>
        <p:nvSpPr>
          <p:cNvPr id="203" name="Google Shape;203;p2"/>
          <p:cNvSpPr txBox="1"/>
          <p:nvPr/>
        </p:nvSpPr>
        <p:spPr>
          <a:xfrm>
            <a:off x="7543800" y="155575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  <a:endParaRPr dirty="0"/>
          </a:p>
        </p:txBody>
      </p:sp>
      <p:sp>
        <p:nvSpPr>
          <p:cNvPr id="204" name="Google Shape;204;p2"/>
          <p:cNvSpPr txBox="1"/>
          <p:nvPr/>
        </p:nvSpPr>
        <p:spPr>
          <a:xfrm>
            <a:off x="7543800" y="186055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$90</a:t>
            </a:r>
            <a:endParaRPr dirty="0"/>
          </a:p>
        </p:txBody>
      </p:sp>
      <p:sp>
        <p:nvSpPr>
          <p:cNvPr id="205" name="Google Shape;205;p2"/>
          <p:cNvSpPr txBox="1"/>
          <p:nvPr/>
        </p:nvSpPr>
        <p:spPr>
          <a:xfrm>
            <a:off x="7543800" y="216535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$80</a:t>
            </a:r>
            <a:endParaRPr dirty="0"/>
          </a:p>
        </p:txBody>
      </p:sp>
      <p:sp>
        <p:nvSpPr>
          <p:cNvPr id="206" name="Google Shape;206;p2"/>
          <p:cNvSpPr txBox="1"/>
          <p:nvPr/>
        </p:nvSpPr>
        <p:spPr>
          <a:xfrm>
            <a:off x="7543800" y="247015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$70</a:t>
            </a:r>
            <a:endParaRPr dirty="0"/>
          </a:p>
        </p:txBody>
      </p:sp>
      <p:sp>
        <p:nvSpPr>
          <p:cNvPr id="207" name="Google Shape;207;p2"/>
          <p:cNvSpPr txBox="1"/>
          <p:nvPr/>
        </p:nvSpPr>
        <p:spPr>
          <a:xfrm>
            <a:off x="7543800" y="277495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$60</a:t>
            </a:r>
            <a:endParaRPr dirty="0"/>
          </a:p>
        </p:txBody>
      </p:sp>
      <p:sp>
        <p:nvSpPr>
          <p:cNvPr id="208" name="Google Shape;208;p2"/>
          <p:cNvSpPr txBox="1"/>
          <p:nvPr/>
        </p:nvSpPr>
        <p:spPr>
          <a:xfrm>
            <a:off x="7543800" y="307975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$50</a:t>
            </a:r>
            <a:endParaRPr dirty="0"/>
          </a:p>
        </p:txBody>
      </p:sp>
      <p:sp>
        <p:nvSpPr>
          <p:cNvPr id="209" name="Google Shape;209;p2"/>
          <p:cNvSpPr txBox="1"/>
          <p:nvPr/>
        </p:nvSpPr>
        <p:spPr>
          <a:xfrm>
            <a:off x="7543800" y="3384550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</a:t>
            </a:r>
            <a:endParaRPr dirty="0"/>
          </a:p>
        </p:txBody>
      </p:sp>
      <p:sp>
        <p:nvSpPr>
          <p:cNvPr id="210" name="Google Shape;210;p2"/>
          <p:cNvSpPr txBox="1"/>
          <p:nvPr/>
        </p:nvSpPr>
        <p:spPr>
          <a:xfrm>
            <a:off x="7543800" y="368935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</a:t>
            </a:r>
            <a:endParaRPr dirty="0"/>
          </a:p>
        </p:txBody>
      </p:sp>
      <p:sp>
        <p:nvSpPr>
          <p:cNvPr id="211" name="Google Shape;211;p2"/>
          <p:cNvSpPr txBox="1"/>
          <p:nvPr/>
        </p:nvSpPr>
        <p:spPr>
          <a:xfrm>
            <a:off x="7543800" y="3994150"/>
            <a:ext cx="1333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 dirty="0"/>
          </a:p>
        </p:txBody>
      </p:sp>
      <p:sp>
        <p:nvSpPr>
          <p:cNvPr id="212" name="Google Shape;212;p2"/>
          <p:cNvSpPr/>
          <p:nvPr/>
        </p:nvSpPr>
        <p:spPr>
          <a:xfrm>
            <a:off x="72390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72390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"/>
          <p:cNvSpPr/>
          <p:nvPr/>
        </p:nvSpPr>
        <p:spPr>
          <a:xfrm>
            <a:off x="72390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"/>
          <p:cNvSpPr/>
          <p:nvPr/>
        </p:nvSpPr>
        <p:spPr>
          <a:xfrm>
            <a:off x="7239000" y="3216275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"/>
          <p:cNvSpPr/>
          <p:nvPr/>
        </p:nvSpPr>
        <p:spPr>
          <a:xfrm>
            <a:off x="72390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"/>
          <p:cNvSpPr/>
          <p:nvPr/>
        </p:nvSpPr>
        <p:spPr>
          <a:xfrm>
            <a:off x="72390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"/>
          <p:cNvSpPr/>
          <p:nvPr/>
        </p:nvSpPr>
        <p:spPr>
          <a:xfrm>
            <a:off x="72390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"/>
          <p:cNvSpPr/>
          <p:nvPr/>
        </p:nvSpPr>
        <p:spPr>
          <a:xfrm>
            <a:off x="72390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"/>
          <p:cNvSpPr/>
          <p:nvPr/>
        </p:nvSpPr>
        <p:spPr>
          <a:xfrm>
            <a:off x="7239000" y="1692275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"/>
          <p:cNvSpPr/>
          <p:nvPr/>
        </p:nvSpPr>
        <p:spPr>
          <a:xfrm>
            <a:off x="72390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"/>
          <p:cNvSpPr/>
          <p:nvPr/>
        </p:nvSpPr>
        <p:spPr>
          <a:xfrm>
            <a:off x="72390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"/>
          <p:cNvSpPr/>
          <p:nvPr/>
        </p:nvSpPr>
        <p:spPr>
          <a:xfrm>
            <a:off x="72390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"/>
          <p:cNvSpPr/>
          <p:nvPr/>
        </p:nvSpPr>
        <p:spPr>
          <a:xfrm>
            <a:off x="72390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"/>
          <p:cNvSpPr/>
          <p:nvPr/>
        </p:nvSpPr>
        <p:spPr>
          <a:xfrm>
            <a:off x="7239000" y="168275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949450" y="4010025"/>
            <a:ext cx="514350" cy="6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"/>
          <p:cNvSpPr/>
          <p:nvPr/>
        </p:nvSpPr>
        <p:spPr>
          <a:xfrm rot="5400000">
            <a:off x="3222625" y="4244975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"/>
          <p:cNvSpPr/>
          <p:nvPr/>
        </p:nvSpPr>
        <p:spPr>
          <a:xfrm>
            <a:off x="3298825" y="4092575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"/>
          <p:cNvSpPr/>
          <p:nvPr/>
        </p:nvSpPr>
        <p:spPr>
          <a:xfrm rot="5400000">
            <a:off x="3527425" y="4321175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"/>
          <p:cNvSpPr/>
          <p:nvPr/>
        </p:nvSpPr>
        <p:spPr>
          <a:xfrm>
            <a:off x="3603625" y="4168775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"/>
          <p:cNvSpPr/>
          <p:nvPr/>
        </p:nvSpPr>
        <p:spPr>
          <a:xfrm rot="5400000">
            <a:off x="3832225" y="4244975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"/>
          <p:cNvSpPr/>
          <p:nvPr/>
        </p:nvSpPr>
        <p:spPr>
          <a:xfrm>
            <a:off x="3908425" y="4092575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"/>
          <p:cNvSpPr txBox="1"/>
          <p:nvPr/>
        </p:nvSpPr>
        <p:spPr>
          <a:xfrm>
            <a:off x="457200" y="1066800"/>
            <a:ext cx="60960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lt1"/>
              </a:buClr>
              <a:buSzPts val="2800"/>
            </a:pPr>
            <a:r>
              <a:rPr lang="es-MX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contrato con los empresarios alemanes debe ser redactado _____________ que todos lo comprendan.</a:t>
            </a:r>
            <a:endParaRPr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4" name="Google Shape;23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9200" y="6569075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569075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537" y="6569075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"/>
          <p:cNvSpPr txBox="1"/>
          <p:nvPr/>
        </p:nvSpPr>
        <p:spPr>
          <a:xfrm>
            <a:off x="0" y="15875"/>
            <a:ext cx="539750" cy="54927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238" name="Google Shape;238;p2"/>
          <p:cNvSpPr txBox="1"/>
          <p:nvPr/>
        </p:nvSpPr>
        <p:spPr>
          <a:xfrm>
            <a:off x="6629400" y="4381500"/>
            <a:ext cx="2514600" cy="3048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"/>
          <p:cNvSpPr txBox="1"/>
          <p:nvPr/>
        </p:nvSpPr>
        <p:spPr>
          <a:xfrm>
            <a:off x="6705600" y="4283075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240" name="Google Shape;240;p2"/>
          <p:cNvSpPr txBox="1"/>
          <p:nvPr/>
        </p:nvSpPr>
        <p:spPr>
          <a:xfrm>
            <a:off x="7543800" y="429895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</a:t>
            </a:r>
            <a:endParaRPr dirty="0"/>
          </a:p>
        </p:txBody>
      </p:sp>
      <p:sp>
        <p:nvSpPr>
          <p:cNvPr id="241" name="Google Shape;241;p2"/>
          <p:cNvSpPr/>
          <p:nvPr/>
        </p:nvSpPr>
        <p:spPr>
          <a:xfrm>
            <a:off x="72390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75" grpId="0"/>
      <p:bldP spid="176" grpId="0"/>
      <p:bldP spid="177" grpId="0"/>
      <p:bldP spid="178" grpId="0"/>
      <p:bldP spid="2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 txBox="1"/>
          <p:nvPr/>
        </p:nvSpPr>
        <p:spPr>
          <a:xfrm>
            <a:off x="0" y="3733800"/>
            <a:ext cx="9144000" cy="3128962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/>
          <p:nvPr/>
        </p:nvSpPr>
        <p:spPr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"/>
          <p:cNvSpPr/>
          <p:nvPr/>
        </p:nvSpPr>
        <p:spPr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"/>
          <p:cNvSpPr/>
          <p:nvPr/>
        </p:nvSpPr>
        <p:spPr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3"/>
          <p:cNvCxnSpPr/>
          <p:nvPr/>
        </p:nvCxnSpPr>
        <p:spPr>
          <a:xfrm rot="10800000">
            <a:off x="285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54" name="Google Shape;254;p3"/>
          <p:cNvCxnSpPr/>
          <p:nvPr/>
        </p:nvCxnSpPr>
        <p:spPr>
          <a:xfrm rot="10800000">
            <a:off x="381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55" name="Google Shape;255;p3"/>
          <p:cNvCxnSpPr/>
          <p:nvPr/>
        </p:nvCxnSpPr>
        <p:spPr>
          <a:xfrm rot="10800000">
            <a:off x="4467225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56" name="Google Shape;256;p3"/>
          <p:cNvCxnSpPr/>
          <p:nvPr/>
        </p:nvCxnSpPr>
        <p:spPr>
          <a:xfrm rot="10800000">
            <a:off x="44481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57" name="Google Shape;257;p3"/>
          <p:cNvCxnSpPr/>
          <p:nvPr/>
        </p:nvCxnSpPr>
        <p:spPr>
          <a:xfrm rot="10800000">
            <a:off x="889952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58" name="Google Shape;258;p3"/>
          <p:cNvCxnSpPr/>
          <p:nvPr/>
        </p:nvCxnSpPr>
        <p:spPr>
          <a:xfrm rot="10800000">
            <a:off x="89027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59" name="Google Shape;259;p3"/>
          <p:cNvSpPr txBox="1"/>
          <p:nvPr/>
        </p:nvSpPr>
        <p:spPr>
          <a:xfrm>
            <a:off x="635000" y="5000913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A: Para </a:t>
            </a: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esto</a:t>
            </a: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  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0" name="Google Shape;260;p3"/>
          <p:cNvSpPr txBox="1"/>
          <p:nvPr/>
        </p:nvSpPr>
        <p:spPr>
          <a:xfrm>
            <a:off x="5226000" y="4976668"/>
            <a:ext cx="417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B: Porque  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1" name="Google Shape;261;p3"/>
          <p:cNvSpPr txBox="1"/>
          <p:nvPr/>
        </p:nvSpPr>
        <p:spPr>
          <a:xfrm>
            <a:off x="5121275" y="6096000"/>
            <a:ext cx="358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D: Sin embargo 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2" name="Google Shape;262;p3"/>
          <p:cNvSpPr/>
          <p:nvPr/>
        </p:nvSpPr>
        <p:spPr>
          <a:xfrm>
            <a:off x="1524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"/>
          <p:cNvSpPr/>
          <p:nvPr/>
        </p:nvSpPr>
        <p:spPr>
          <a:xfrm>
            <a:off x="30480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"/>
          <p:cNvSpPr/>
          <p:nvPr/>
        </p:nvSpPr>
        <p:spPr>
          <a:xfrm>
            <a:off x="16002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"/>
          <p:cNvSpPr txBox="1"/>
          <p:nvPr/>
        </p:nvSpPr>
        <p:spPr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  <a:endParaRPr dirty="0"/>
          </a:p>
        </p:txBody>
      </p:sp>
      <p:sp>
        <p:nvSpPr>
          <p:cNvPr id="266" name="Google Shape;266;p3"/>
          <p:cNvSpPr txBox="1"/>
          <p:nvPr/>
        </p:nvSpPr>
        <p:spPr>
          <a:xfrm>
            <a:off x="6629400" y="0"/>
            <a:ext cx="2514600" cy="47244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"/>
          <p:cNvSpPr txBox="1"/>
          <p:nvPr/>
        </p:nvSpPr>
        <p:spPr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dirty="0"/>
          </a:p>
        </p:txBody>
      </p:sp>
      <p:sp>
        <p:nvSpPr>
          <p:cNvPr id="268" name="Google Shape;268;p3"/>
          <p:cNvSpPr txBox="1"/>
          <p:nvPr/>
        </p:nvSpPr>
        <p:spPr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dirty="0"/>
          </a:p>
        </p:txBody>
      </p:sp>
      <p:sp>
        <p:nvSpPr>
          <p:cNvPr id="269" name="Google Shape;269;p3"/>
          <p:cNvSpPr txBox="1"/>
          <p:nvPr/>
        </p:nvSpPr>
        <p:spPr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dirty="0"/>
          </a:p>
        </p:txBody>
      </p:sp>
      <p:sp>
        <p:nvSpPr>
          <p:cNvPr id="270" name="Google Shape;270;p3"/>
          <p:cNvSpPr txBox="1"/>
          <p:nvPr/>
        </p:nvSpPr>
        <p:spPr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271" name="Google Shape;271;p3"/>
          <p:cNvSpPr txBox="1"/>
          <p:nvPr/>
        </p:nvSpPr>
        <p:spPr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dirty="0"/>
          </a:p>
        </p:txBody>
      </p:sp>
      <p:sp>
        <p:nvSpPr>
          <p:cNvPr id="272" name="Google Shape;272;p3"/>
          <p:cNvSpPr txBox="1"/>
          <p:nvPr/>
        </p:nvSpPr>
        <p:spPr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dirty="0"/>
          </a:p>
        </p:txBody>
      </p:sp>
      <p:sp>
        <p:nvSpPr>
          <p:cNvPr id="273" name="Google Shape;273;p3"/>
          <p:cNvSpPr txBox="1"/>
          <p:nvPr/>
        </p:nvSpPr>
        <p:spPr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274" name="Google Shape;274;p3"/>
          <p:cNvSpPr txBox="1"/>
          <p:nvPr/>
        </p:nvSpPr>
        <p:spPr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dirty="0"/>
          </a:p>
        </p:txBody>
      </p:sp>
      <p:sp>
        <p:nvSpPr>
          <p:cNvPr id="275" name="Google Shape;275;p3"/>
          <p:cNvSpPr txBox="1"/>
          <p:nvPr/>
        </p:nvSpPr>
        <p:spPr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276" name="Google Shape;276;p3"/>
          <p:cNvSpPr txBox="1"/>
          <p:nvPr/>
        </p:nvSpPr>
        <p:spPr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277" name="Google Shape;277;p3"/>
          <p:cNvSpPr txBox="1"/>
          <p:nvPr/>
        </p:nvSpPr>
        <p:spPr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278" name="Google Shape;278;p3"/>
          <p:cNvSpPr txBox="1"/>
          <p:nvPr/>
        </p:nvSpPr>
        <p:spPr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$180</a:t>
            </a:r>
            <a:endParaRPr dirty="0"/>
          </a:p>
        </p:txBody>
      </p:sp>
      <p:sp>
        <p:nvSpPr>
          <p:cNvPr id="279" name="Google Shape;279;p3"/>
          <p:cNvSpPr txBox="1"/>
          <p:nvPr/>
        </p:nvSpPr>
        <p:spPr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$160</a:t>
            </a:r>
            <a:endParaRPr dirty="0"/>
          </a:p>
        </p:txBody>
      </p:sp>
      <p:sp>
        <p:nvSpPr>
          <p:cNvPr id="280" name="Google Shape;280;p3"/>
          <p:cNvSpPr txBox="1"/>
          <p:nvPr/>
        </p:nvSpPr>
        <p:spPr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$140</a:t>
            </a:r>
            <a:endParaRPr dirty="0"/>
          </a:p>
        </p:txBody>
      </p:sp>
      <p:grpSp>
        <p:nvGrpSpPr>
          <p:cNvPr id="281" name="Google Shape;281;p3"/>
          <p:cNvGrpSpPr/>
          <p:nvPr/>
        </p:nvGrpSpPr>
        <p:grpSpPr>
          <a:xfrm>
            <a:off x="6705600" y="-15875"/>
            <a:ext cx="2438400" cy="1708150"/>
            <a:chOff x="4224" y="-10"/>
            <a:chExt cx="1536" cy="1076"/>
          </a:xfrm>
        </p:grpSpPr>
        <p:sp>
          <p:nvSpPr>
            <p:cNvPr id="282" name="Google Shape;282;p3"/>
            <p:cNvSpPr txBox="1"/>
            <p:nvPr/>
          </p:nvSpPr>
          <p:spPr>
            <a:xfrm>
              <a:off x="4241" y="-10"/>
              <a:ext cx="432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0" i="0" u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15</a:t>
              </a:r>
              <a:endParaRPr dirty="0"/>
            </a:p>
          </p:txBody>
        </p:sp>
        <p:sp>
          <p:nvSpPr>
            <p:cNvPr id="283" name="Google Shape;283;p3"/>
            <p:cNvSpPr txBox="1"/>
            <p:nvPr/>
          </p:nvSpPr>
          <p:spPr>
            <a:xfrm>
              <a:off x="4224" y="384"/>
              <a:ext cx="432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2400"/>
                <a:buFont typeface="Arial"/>
                <a:buNone/>
              </a:pPr>
              <a:r>
                <a:rPr lang="en-US" sz="2400" b="0" i="0" u="none" dirty="0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13</a:t>
              </a:r>
              <a:endParaRPr dirty="0"/>
            </a:p>
          </p:txBody>
        </p:sp>
        <p:sp>
          <p:nvSpPr>
            <p:cNvPr id="284" name="Google Shape;284;p3"/>
            <p:cNvSpPr txBox="1"/>
            <p:nvPr/>
          </p:nvSpPr>
          <p:spPr>
            <a:xfrm>
              <a:off x="4752" y="0"/>
              <a:ext cx="1008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0" i="0" u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$200</a:t>
              </a:r>
              <a:endParaRPr dirty="0"/>
            </a:p>
          </p:txBody>
        </p:sp>
        <p:sp>
          <p:nvSpPr>
            <p:cNvPr id="285" name="Google Shape;285;p3"/>
            <p:cNvSpPr txBox="1"/>
            <p:nvPr/>
          </p:nvSpPr>
          <p:spPr>
            <a:xfrm>
              <a:off x="4752" y="778"/>
              <a:ext cx="1008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2400"/>
                <a:buFont typeface="Arial"/>
                <a:buNone/>
              </a:pPr>
              <a:r>
                <a:rPr lang="en-US" sz="2400" b="0" i="0" u="none" dirty="0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$120</a:t>
              </a:r>
              <a:endParaRPr dirty="0"/>
            </a:p>
          </p:txBody>
        </p:sp>
      </p:grpSp>
      <p:sp>
        <p:nvSpPr>
          <p:cNvPr id="286" name="Google Shape;286;p3"/>
          <p:cNvSpPr txBox="1"/>
          <p:nvPr/>
        </p:nvSpPr>
        <p:spPr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  <a:endParaRPr dirty="0"/>
          </a:p>
        </p:txBody>
      </p:sp>
      <p:sp>
        <p:nvSpPr>
          <p:cNvPr id="287" name="Google Shape;287;p3"/>
          <p:cNvSpPr txBox="1"/>
          <p:nvPr/>
        </p:nvSpPr>
        <p:spPr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$90</a:t>
            </a:r>
            <a:endParaRPr dirty="0"/>
          </a:p>
        </p:txBody>
      </p:sp>
      <p:sp>
        <p:nvSpPr>
          <p:cNvPr id="288" name="Google Shape;288;p3"/>
          <p:cNvSpPr txBox="1"/>
          <p:nvPr/>
        </p:nvSpPr>
        <p:spPr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$80</a:t>
            </a:r>
            <a:endParaRPr dirty="0"/>
          </a:p>
        </p:txBody>
      </p:sp>
      <p:sp>
        <p:nvSpPr>
          <p:cNvPr id="289" name="Google Shape;289;p3"/>
          <p:cNvSpPr txBox="1"/>
          <p:nvPr/>
        </p:nvSpPr>
        <p:spPr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$70</a:t>
            </a:r>
            <a:endParaRPr dirty="0"/>
          </a:p>
        </p:txBody>
      </p:sp>
      <p:sp>
        <p:nvSpPr>
          <p:cNvPr id="290" name="Google Shape;290;p3"/>
          <p:cNvSpPr txBox="1"/>
          <p:nvPr/>
        </p:nvSpPr>
        <p:spPr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$60</a:t>
            </a:r>
            <a:endParaRPr dirty="0"/>
          </a:p>
        </p:txBody>
      </p:sp>
      <p:sp>
        <p:nvSpPr>
          <p:cNvPr id="291" name="Google Shape;291;p3"/>
          <p:cNvSpPr txBox="1"/>
          <p:nvPr/>
        </p:nvSpPr>
        <p:spPr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$50</a:t>
            </a:r>
            <a:endParaRPr dirty="0"/>
          </a:p>
        </p:txBody>
      </p:sp>
      <p:sp>
        <p:nvSpPr>
          <p:cNvPr id="292" name="Google Shape;292;p3"/>
          <p:cNvSpPr txBox="1"/>
          <p:nvPr/>
        </p:nvSpPr>
        <p:spPr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</a:t>
            </a:r>
            <a:endParaRPr dirty="0"/>
          </a:p>
        </p:txBody>
      </p:sp>
      <p:sp>
        <p:nvSpPr>
          <p:cNvPr id="293" name="Google Shape;293;p3"/>
          <p:cNvSpPr txBox="1"/>
          <p:nvPr/>
        </p:nvSpPr>
        <p:spPr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</a:t>
            </a:r>
            <a:endParaRPr dirty="0"/>
          </a:p>
        </p:txBody>
      </p:sp>
      <p:sp>
        <p:nvSpPr>
          <p:cNvPr id="294" name="Google Shape;294;p3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"/>
          <p:cNvSpPr/>
          <p:nvPr/>
        </p:nvSpPr>
        <p:spPr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"/>
          <p:cNvSpPr/>
          <p:nvPr/>
        </p:nvSpPr>
        <p:spPr>
          <a:xfrm>
            <a:off x="7239000" y="3200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"/>
          <p:cNvSpPr/>
          <p:nvPr/>
        </p:nvSpPr>
        <p:spPr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"/>
          <p:cNvSpPr/>
          <p:nvPr/>
        </p:nvSpPr>
        <p:spPr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"/>
          <p:cNvSpPr/>
          <p:nvPr/>
        </p:nvSpPr>
        <p:spPr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"/>
          <p:cNvSpPr/>
          <p:nvPr/>
        </p:nvSpPr>
        <p:spPr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"/>
          <p:cNvSpPr/>
          <p:nvPr/>
        </p:nvSpPr>
        <p:spPr>
          <a:xfrm>
            <a:off x="7239000" y="1676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"/>
          <p:cNvSpPr/>
          <p:nvPr/>
        </p:nvSpPr>
        <p:spPr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"/>
          <p:cNvSpPr/>
          <p:nvPr/>
        </p:nvSpPr>
        <p:spPr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"/>
          <p:cNvSpPr/>
          <p:nvPr/>
        </p:nvSpPr>
        <p:spPr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"/>
          <p:cNvSpPr/>
          <p:nvPr/>
        </p:nvSpPr>
        <p:spPr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"/>
          <p:cNvSpPr/>
          <p:nvPr/>
        </p:nvSpPr>
        <p:spPr>
          <a:xfrm>
            <a:off x="7239000" y="152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"/>
          <p:cNvSpPr/>
          <p:nvPr/>
        </p:nvSpPr>
        <p:spPr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"/>
          <p:cNvSpPr/>
          <p:nvPr/>
        </p:nvSpPr>
        <p:spPr>
          <a:xfrm>
            <a:off x="32988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"/>
          <p:cNvSpPr/>
          <p:nvPr/>
        </p:nvSpPr>
        <p:spPr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"/>
          <p:cNvSpPr/>
          <p:nvPr/>
        </p:nvSpPr>
        <p:spPr>
          <a:xfrm>
            <a:off x="3603625" y="41529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"/>
          <p:cNvSpPr/>
          <p:nvPr/>
        </p:nvSpPr>
        <p:spPr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"/>
          <p:cNvSpPr/>
          <p:nvPr/>
        </p:nvSpPr>
        <p:spPr>
          <a:xfrm>
            <a:off x="39084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"/>
          <p:cNvSpPr txBox="1"/>
          <p:nvPr/>
        </p:nvSpPr>
        <p:spPr>
          <a:xfrm>
            <a:off x="425450" y="898550"/>
            <a:ext cx="593725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lt1"/>
              </a:buClr>
              <a:buSzPts val="2800"/>
            </a:pPr>
            <a:r>
              <a:rPr lang="es-MX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“Probablemente, su enfermedad debió de ser larga y terrible, y Rachel estaba en una edad difícil.</a:t>
            </a:r>
            <a:r>
              <a:rPr lang="es-MX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____________</a:t>
            </a:r>
            <a:r>
              <a:rPr lang="es-MX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pensaba Louis, si ella prefería morir, sería mejor”</a:t>
            </a:r>
            <a:endParaRPr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15" name="Google Shape;3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537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"/>
          <p:cNvSpPr/>
          <p:nvPr/>
        </p:nvSpPr>
        <p:spPr>
          <a:xfrm>
            <a:off x="250825" y="5876925"/>
            <a:ext cx="4267200" cy="914400"/>
          </a:xfrm>
          <a:prstGeom prst="flowChartPreparation">
            <a:avLst/>
          </a:prstGeom>
          <a:solidFill>
            <a:srgbClr val="33CC33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"/>
          <p:cNvSpPr txBox="1"/>
          <p:nvPr/>
        </p:nvSpPr>
        <p:spPr>
          <a:xfrm>
            <a:off x="784225" y="607636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C: Por lo tanto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0" name="Google Shape;320;p3"/>
          <p:cNvSpPr txBox="1"/>
          <p:nvPr/>
        </p:nvSpPr>
        <p:spPr>
          <a:xfrm>
            <a:off x="0" y="0"/>
            <a:ext cx="539750" cy="54927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321" name="Google Shape;321;p3"/>
          <p:cNvSpPr txBox="1"/>
          <p:nvPr/>
        </p:nvSpPr>
        <p:spPr>
          <a:xfrm>
            <a:off x="6629400" y="4060825"/>
            <a:ext cx="2514600" cy="3048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"/>
          <p:cNvSpPr txBox="1"/>
          <p:nvPr/>
        </p:nvSpPr>
        <p:spPr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323" name="Google Shape;323;p3"/>
          <p:cNvSpPr txBox="1"/>
          <p:nvPr/>
        </p:nvSpPr>
        <p:spPr>
          <a:xfrm>
            <a:off x="7524750" y="42830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</a:t>
            </a:r>
            <a:endParaRPr dirty="0"/>
          </a:p>
        </p:txBody>
      </p:sp>
      <p:sp>
        <p:nvSpPr>
          <p:cNvPr id="324" name="Google Shape;324;p3"/>
          <p:cNvSpPr/>
          <p:nvPr/>
        </p:nvSpPr>
        <p:spPr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"/>
          <p:cNvSpPr txBox="1"/>
          <p:nvPr/>
        </p:nvSpPr>
        <p:spPr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326" name="Google Shape;326;p3"/>
          <p:cNvSpPr txBox="1"/>
          <p:nvPr/>
        </p:nvSpPr>
        <p:spPr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 dirty="0"/>
          </a:p>
        </p:txBody>
      </p:sp>
      <p:sp>
        <p:nvSpPr>
          <p:cNvPr id="327" name="Google Shape;327;p3"/>
          <p:cNvSpPr/>
          <p:nvPr/>
        </p:nvSpPr>
        <p:spPr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  <p:bldP spid="260" grpId="0"/>
      <p:bldP spid="261" grpId="0"/>
      <p:bldP spid="314" grpId="0"/>
      <p:bldP spid="318" grpId="0" animBg="1"/>
      <p:bldP spid="3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"/>
          <p:cNvSpPr txBox="1"/>
          <p:nvPr/>
        </p:nvSpPr>
        <p:spPr>
          <a:xfrm>
            <a:off x="0" y="3733800"/>
            <a:ext cx="9144000" cy="3128962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UY</a:t>
            </a:r>
            <a:endParaRPr dirty="0"/>
          </a:p>
        </p:txBody>
      </p:sp>
      <p:sp>
        <p:nvSpPr>
          <p:cNvPr id="334" name="Google Shape;334;p4"/>
          <p:cNvSpPr/>
          <p:nvPr/>
        </p:nvSpPr>
        <p:spPr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"/>
          <p:cNvSpPr/>
          <p:nvPr/>
        </p:nvSpPr>
        <p:spPr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"/>
          <p:cNvSpPr/>
          <p:nvPr/>
        </p:nvSpPr>
        <p:spPr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"/>
          <p:cNvSpPr/>
          <p:nvPr/>
        </p:nvSpPr>
        <p:spPr>
          <a:xfrm>
            <a:off x="4676775" y="5881063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8" name="Google Shape;338;p4"/>
          <p:cNvCxnSpPr/>
          <p:nvPr/>
        </p:nvCxnSpPr>
        <p:spPr>
          <a:xfrm rot="10800000">
            <a:off x="285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9" name="Google Shape;339;p4"/>
          <p:cNvCxnSpPr/>
          <p:nvPr/>
        </p:nvCxnSpPr>
        <p:spPr>
          <a:xfrm rot="10800000">
            <a:off x="381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0" name="Google Shape;340;p4"/>
          <p:cNvCxnSpPr/>
          <p:nvPr/>
        </p:nvCxnSpPr>
        <p:spPr>
          <a:xfrm rot="10800000">
            <a:off x="4467225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1" name="Google Shape;341;p4"/>
          <p:cNvCxnSpPr/>
          <p:nvPr/>
        </p:nvCxnSpPr>
        <p:spPr>
          <a:xfrm rot="10800000">
            <a:off x="44481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2" name="Google Shape;342;p4"/>
          <p:cNvCxnSpPr/>
          <p:nvPr/>
        </p:nvCxnSpPr>
        <p:spPr>
          <a:xfrm rot="10800000">
            <a:off x="889952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3" name="Google Shape;343;p4"/>
          <p:cNvCxnSpPr/>
          <p:nvPr/>
        </p:nvCxnSpPr>
        <p:spPr>
          <a:xfrm rot="10800000">
            <a:off x="89027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44" name="Google Shape;344;p4"/>
          <p:cNvSpPr txBox="1"/>
          <p:nvPr/>
        </p:nvSpPr>
        <p:spPr>
          <a:xfrm>
            <a:off x="599786" y="5016498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A: A veces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5" name="Google Shape;345;p4"/>
          <p:cNvSpPr txBox="1"/>
          <p:nvPr/>
        </p:nvSpPr>
        <p:spPr>
          <a:xfrm>
            <a:off x="5083175" y="4966663"/>
            <a:ext cx="346075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B: Posteriormente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6" name="Google Shape;346;p4"/>
          <p:cNvSpPr txBox="1"/>
          <p:nvPr/>
        </p:nvSpPr>
        <p:spPr>
          <a:xfrm>
            <a:off x="5045074" y="6112044"/>
            <a:ext cx="358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D: </a:t>
            </a:r>
            <a:r>
              <a:rPr lang="en-US" sz="2400" b="1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Mientras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7" name="Google Shape;347;p4"/>
          <p:cNvSpPr/>
          <p:nvPr/>
        </p:nvSpPr>
        <p:spPr>
          <a:xfrm>
            <a:off x="1524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"/>
          <p:cNvSpPr/>
          <p:nvPr/>
        </p:nvSpPr>
        <p:spPr>
          <a:xfrm>
            <a:off x="30480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"/>
          <p:cNvSpPr/>
          <p:nvPr/>
        </p:nvSpPr>
        <p:spPr>
          <a:xfrm>
            <a:off x="16002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"/>
          <p:cNvSpPr txBox="1"/>
          <p:nvPr/>
        </p:nvSpPr>
        <p:spPr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  <a:endParaRPr dirty="0"/>
          </a:p>
        </p:txBody>
      </p:sp>
      <p:sp>
        <p:nvSpPr>
          <p:cNvPr id="351" name="Google Shape;351;p4"/>
          <p:cNvSpPr txBox="1"/>
          <p:nvPr/>
        </p:nvSpPr>
        <p:spPr>
          <a:xfrm>
            <a:off x="6629400" y="0"/>
            <a:ext cx="2514600" cy="47244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"/>
          <p:cNvSpPr txBox="1"/>
          <p:nvPr/>
        </p:nvSpPr>
        <p:spPr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dirty="0"/>
          </a:p>
        </p:txBody>
      </p:sp>
      <p:sp>
        <p:nvSpPr>
          <p:cNvPr id="353" name="Google Shape;353;p4"/>
          <p:cNvSpPr txBox="1"/>
          <p:nvPr/>
        </p:nvSpPr>
        <p:spPr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dirty="0"/>
          </a:p>
        </p:txBody>
      </p:sp>
      <p:sp>
        <p:nvSpPr>
          <p:cNvPr id="354" name="Google Shape;354;p4"/>
          <p:cNvSpPr txBox="1"/>
          <p:nvPr/>
        </p:nvSpPr>
        <p:spPr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dirty="0"/>
          </a:p>
        </p:txBody>
      </p:sp>
      <p:sp>
        <p:nvSpPr>
          <p:cNvPr id="355" name="Google Shape;355;p4"/>
          <p:cNvSpPr txBox="1"/>
          <p:nvPr/>
        </p:nvSpPr>
        <p:spPr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356" name="Google Shape;356;p4"/>
          <p:cNvSpPr txBox="1"/>
          <p:nvPr/>
        </p:nvSpPr>
        <p:spPr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dirty="0"/>
          </a:p>
        </p:txBody>
      </p:sp>
      <p:sp>
        <p:nvSpPr>
          <p:cNvPr id="357" name="Google Shape;357;p4"/>
          <p:cNvSpPr txBox="1"/>
          <p:nvPr/>
        </p:nvSpPr>
        <p:spPr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dirty="0"/>
          </a:p>
        </p:txBody>
      </p:sp>
      <p:sp>
        <p:nvSpPr>
          <p:cNvPr id="358" name="Google Shape;358;p4"/>
          <p:cNvSpPr txBox="1"/>
          <p:nvPr/>
        </p:nvSpPr>
        <p:spPr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359" name="Google Shape;359;p4"/>
          <p:cNvSpPr txBox="1"/>
          <p:nvPr/>
        </p:nvSpPr>
        <p:spPr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dirty="0"/>
          </a:p>
        </p:txBody>
      </p:sp>
      <p:sp>
        <p:nvSpPr>
          <p:cNvPr id="360" name="Google Shape;360;p4"/>
          <p:cNvSpPr txBox="1"/>
          <p:nvPr/>
        </p:nvSpPr>
        <p:spPr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361" name="Google Shape;361;p4"/>
          <p:cNvSpPr txBox="1"/>
          <p:nvPr/>
        </p:nvSpPr>
        <p:spPr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363" name="Google Shape;363;p4"/>
          <p:cNvSpPr txBox="1"/>
          <p:nvPr/>
        </p:nvSpPr>
        <p:spPr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$180</a:t>
            </a:r>
            <a:endParaRPr dirty="0"/>
          </a:p>
        </p:txBody>
      </p:sp>
      <p:sp>
        <p:nvSpPr>
          <p:cNvPr id="364" name="Google Shape;364;p4"/>
          <p:cNvSpPr txBox="1"/>
          <p:nvPr/>
        </p:nvSpPr>
        <p:spPr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$160</a:t>
            </a:r>
            <a:endParaRPr dirty="0"/>
          </a:p>
        </p:txBody>
      </p:sp>
      <p:sp>
        <p:nvSpPr>
          <p:cNvPr id="365" name="Google Shape;365;p4"/>
          <p:cNvSpPr txBox="1"/>
          <p:nvPr/>
        </p:nvSpPr>
        <p:spPr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$140</a:t>
            </a:r>
            <a:endParaRPr dirty="0"/>
          </a:p>
        </p:txBody>
      </p:sp>
      <p:grpSp>
        <p:nvGrpSpPr>
          <p:cNvPr id="366" name="Google Shape;366;p4"/>
          <p:cNvGrpSpPr/>
          <p:nvPr/>
        </p:nvGrpSpPr>
        <p:grpSpPr>
          <a:xfrm>
            <a:off x="6705600" y="-15875"/>
            <a:ext cx="2438400" cy="1708150"/>
            <a:chOff x="4224" y="-10"/>
            <a:chExt cx="1536" cy="1076"/>
          </a:xfrm>
        </p:grpSpPr>
        <p:sp>
          <p:nvSpPr>
            <p:cNvPr id="367" name="Google Shape;367;p4"/>
            <p:cNvSpPr txBox="1"/>
            <p:nvPr/>
          </p:nvSpPr>
          <p:spPr>
            <a:xfrm>
              <a:off x="4241" y="-10"/>
              <a:ext cx="432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0" i="0" u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15</a:t>
              </a:r>
              <a:endParaRPr dirty="0"/>
            </a:p>
          </p:txBody>
        </p:sp>
        <p:sp>
          <p:nvSpPr>
            <p:cNvPr id="368" name="Google Shape;368;p4"/>
            <p:cNvSpPr txBox="1"/>
            <p:nvPr/>
          </p:nvSpPr>
          <p:spPr>
            <a:xfrm>
              <a:off x="4224" y="384"/>
              <a:ext cx="432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2400"/>
                <a:buFont typeface="Arial"/>
                <a:buNone/>
              </a:pPr>
              <a:r>
                <a:rPr lang="en-US" sz="2400" b="0" i="0" u="none" dirty="0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13</a:t>
              </a:r>
              <a:endParaRPr dirty="0"/>
            </a:p>
          </p:txBody>
        </p:sp>
        <p:sp>
          <p:nvSpPr>
            <p:cNvPr id="369" name="Google Shape;369;p4"/>
            <p:cNvSpPr txBox="1"/>
            <p:nvPr/>
          </p:nvSpPr>
          <p:spPr>
            <a:xfrm>
              <a:off x="4752" y="0"/>
              <a:ext cx="1008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0" i="0" u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$200</a:t>
              </a:r>
              <a:endParaRPr dirty="0"/>
            </a:p>
          </p:txBody>
        </p:sp>
        <p:sp>
          <p:nvSpPr>
            <p:cNvPr id="370" name="Google Shape;370;p4"/>
            <p:cNvSpPr txBox="1"/>
            <p:nvPr/>
          </p:nvSpPr>
          <p:spPr>
            <a:xfrm>
              <a:off x="4752" y="778"/>
              <a:ext cx="1008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2400"/>
                <a:buFont typeface="Arial"/>
                <a:buNone/>
              </a:pPr>
              <a:r>
                <a:rPr lang="en-US" sz="2400" b="0" i="0" u="none" dirty="0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$120</a:t>
              </a:r>
              <a:endParaRPr dirty="0"/>
            </a:p>
          </p:txBody>
        </p:sp>
      </p:grpSp>
      <p:sp>
        <p:nvSpPr>
          <p:cNvPr id="371" name="Google Shape;371;p4"/>
          <p:cNvSpPr txBox="1"/>
          <p:nvPr/>
        </p:nvSpPr>
        <p:spPr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  <a:endParaRPr dirty="0"/>
          </a:p>
        </p:txBody>
      </p:sp>
      <p:sp>
        <p:nvSpPr>
          <p:cNvPr id="372" name="Google Shape;372;p4"/>
          <p:cNvSpPr txBox="1"/>
          <p:nvPr/>
        </p:nvSpPr>
        <p:spPr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$90</a:t>
            </a:r>
            <a:endParaRPr dirty="0"/>
          </a:p>
        </p:txBody>
      </p:sp>
      <p:sp>
        <p:nvSpPr>
          <p:cNvPr id="373" name="Google Shape;373;p4"/>
          <p:cNvSpPr txBox="1"/>
          <p:nvPr/>
        </p:nvSpPr>
        <p:spPr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$80</a:t>
            </a:r>
            <a:endParaRPr dirty="0"/>
          </a:p>
        </p:txBody>
      </p:sp>
      <p:sp>
        <p:nvSpPr>
          <p:cNvPr id="374" name="Google Shape;374;p4"/>
          <p:cNvSpPr txBox="1"/>
          <p:nvPr/>
        </p:nvSpPr>
        <p:spPr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$70</a:t>
            </a:r>
            <a:endParaRPr dirty="0"/>
          </a:p>
        </p:txBody>
      </p:sp>
      <p:sp>
        <p:nvSpPr>
          <p:cNvPr id="375" name="Google Shape;375;p4"/>
          <p:cNvSpPr txBox="1"/>
          <p:nvPr/>
        </p:nvSpPr>
        <p:spPr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$60</a:t>
            </a:r>
            <a:endParaRPr dirty="0"/>
          </a:p>
        </p:txBody>
      </p:sp>
      <p:sp>
        <p:nvSpPr>
          <p:cNvPr id="376" name="Google Shape;376;p4"/>
          <p:cNvSpPr txBox="1"/>
          <p:nvPr/>
        </p:nvSpPr>
        <p:spPr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$50</a:t>
            </a:r>
            <a:endParaRPr dirty="0"/>
          </a:p>
        </p:txBody>
      </p:sp>
      <p:sp>
        <p:nvSpPr>
          <p:cNvPr id="377" name="Google Shape;377;p4"/>
          <p:cNvSpPr txBox="1"/>
          <p:nvPr/>
        </p:nvSpPr>
        <p:spPr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</a:t>
            </a:r>
            <a:endParaRPr dirty="0"/>
          </a:p>
        </p:txBody>
      </p:sp>
      <p:sp>
        <p:nvSpPr>
          <p:cNvPr id="379" name="Google Shape;379;p4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"/>
          <p:cNvSpPr/>
          <p:nvPr/>
        </p:nvSpPr>
        <p:spPr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4"/>
          <p:cNvSpPr/>
          <p:nvPr/>
        </p:nvSpPr>
        <p:spPr>
          <a:xfrm>
            <a:off x="7239000" y="3200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"/>
          <p:cNvSpPr/>
          <p:nvPr/>
        </p:nvSpPr>
        <p:spPr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"/>
          <p:cNvSpPr/>
          <p:nvPr/>
        </p:nvSpPr>
        <p:spPr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"/>
          <p:cNvSpPr/>
          <p:nvPr/>
        </p:nvSpPr>
        <p:spPr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"/>
          <p:cNvSpPr/>
          <p:nvPr/>
        </p:nvSpPr>
        <p:spPr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"/>
          <p:cNvSpPr/>
          <p:nvPr/>
        </p:nvSpPr>
        <p:spPr>
          <a:xfrm>
            <a:off x="7239000" y="1676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"/>
          <p:cNvSpPr/>
          <p:nvPr/>
        </p:nvSpPr>
        <p:spPr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"/>
          <p:cNvSpPr/>
          <p:nvPr/>
        </p:nvSpPr>
        <p:spPr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"/>
          <p:cNvSpPr/>
          <p:nvPr/>
        </p:nvSpPr>
        <p:spPr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"/>
          <p:cNvSpPr/>
          <p:nvPr/>
        </p:nvSpPr>
        <p:spPr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"/>
          <p:cNvSpPr/>
          <p:nvPr/>
        </p:nvSpPr>
        <p:spPr>
          <a:xfrm>
            <a:off x="7239000" y="152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Google Shape;39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"/>
          <p:cNvSpPr/>
          <p:nvPr/>
        </p:nvSpPr>
        <p:spPr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"/>
          <p:cNvSpPr/>
          <p:nvPr/>
        </p:nvSpPr>
        <p:spPr>
          <a:xfrm>
            <a:off x="32988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"/>
          <p:cNvSpPr/>
          <p:nvPr/>
        </p:nvSpPr>
        <p:spPr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"/>
          <p:cNvSpPr/>
          <p:nvPr/>
        </p:nvSpPr>
        <p:spPr>
          <a:xfrm>
            <a:off x="3603625" y="41529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"/>
          <p:cNvSpPr/>
          <p:nvPr/>
        </p:nvSpPr>
        <p:spPr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"/>
          <p:cNvSpPr/>
          <p:nvPr/>
        </p:nvSpPr>
        <p:spPr>
          <a:xfrm>
            <a:off x="39084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"/>
          <p:cNvSpPr txBox="1"/>
          <p:nvPr/>
        </p:nvSpPr>
        <p:spPr>
          <a:xfrm>
            <a:off x="597694" y="587326"/>
            <a:ext cx="5554662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lt1"/>
              </a:buClr>
              <a:buSzPts val="2800"/>
            </a:pPr>
            <a:r>
              <a:rPr lang="es-MX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Aunque las madres presentaron sus quejas en la escuela, los niños no habían tenido ningún accidente. ______________, ellos estaban bien cuidados en las horas de clase.</a:t>
            </a:r>
            <a:endParaRPr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0" name="Google Shape;40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537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"/>
          <p:cNvSpPr/>
          <p:nvPr/>
        </p:nvSpPr>
        <p:spPr>
          <a:xfrm>
            <a:off x="234950" y="5854699"/>
            <a:ext cx="4267200" cy="914400"/>
          </a:xfrm>
          <a:prstGeom prst="flowChartPreparation">
            <a:avLst/>
          </a:prstGeom>
          <a:solidFill>
            <a:srgbClr val="33CC33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"/>
          <p:cNvSpPr txBox="1"/>
          <p:nvPr/>
        </p:nvSpPr>
        <p:spPr>
          <a:xfrm>
            <a:off x="234950" y="6054437"/>
            <a:ext cx="297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C:  En efecto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5" name="Google Shape;405;p4"/>
          <p:cNvSpPr txBox="1"/>
          <p:nvPr/>
        </p:nvSpPr>
        <p:spPr>
          <a:xfrm>
            <a:off x="0" y="0"/>
            <a:ext cx="539750" cy="54927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406" name="Google Shape;406;p4"/>
          <p:cNvSpPr txBox="1"/>
          <p:nvPr/>
        </p:nvSpPr>
        <p:spPr>
          <a:xfrm>
            <a:off x="6610350" y="3709363"/>
            <a:ext cx="2514600" cy="3048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4"/>
          <p:cNvSpPr txBox="1"/>
          <p:nvPr/>
        </p:nvSpPr>
        <p:spPr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408" name="Google Shape;408;p4"/>
          <p:cNvSpPr txBox="1"/>
          <p:nvPr/>
        </p:nvSpPr>
        <p:spPr>
          <a:xfrm>
            <a:off x="7524750" y="42830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</a:t>
            </a:r>
            <a:endParaRPr dirty="0"/>
          </a:p>
        </p:txBody>
      </p:sp>
      <p:sp>
        <p:nvSpPr>
          <p:cNvPr id="409" name="Google Shape;409;p4"/>
          <p:cNvSpPr/>
          <p:nvPr/>
        </p:nvSpPr>
        <p:spPr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4"/>
          <p:cNvSpPr txBox="1"/>
          <p:nvPr/>
        </p:nvSpPr>
        <p:spPr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411" name="Google Shape;411;p4"/>
          <p:cNvSpPr txBox="1"/>
          <p:nvPr/>
        </p:nvSpPr>
        <p:spPr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 dirty="0"/>
          </a:p>
        </p:txBody>
      </p:sp>
      <p:sp>
        <p:nvSpPr>
          <p:cNvPr id="412" name="Google Shape;412;p4"/>
          <p:cNvSpPr/>
          <p:nvPr/>
        </p:nvSpPr>
        <p:spPr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"/>
          <p:cNvSpPr txBox="1"/>
          <p:nvPr/>
        </p:nvSpPr>
        <p:spPr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378" name="Google Shape;378;p4"/>
          <p:cNvSpPr txBox="1"/>
          <p:nvPr/>
        </p:nvSpPr>
        <p:spPr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0"/>
      <p:bldP spid="345" grpId="0"/>
      <p:bldP spid="346" grpId="0"/>
      <p:bldP spid="399" grpId="0"/>
      <p:bldP spid="403" grpId="0" animBg="1"/>
      <p:bldP spid="4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"/>
          <p:cNvSpPr txBox="1"/>
          <p:nvPr/>
        </p:nvSpPr>
        <p:spPr>
          <a:xfrm>
            <a:off x="0" y="3733800"/>
            <a:ext cx="9144000" cy="3128962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"/>
          <p:cNvSpPr/>
          <p:nvPr/>
        </p:nvSpPr>
        <p:spPr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"/>
          <p:cNvSpPr/>
          <p:nvPr/>
        </p:nvSpPr>
        <p:spPr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"/>
          <p:cNvSpPr/>
          <p:nvPr/>
        </p:nvSpPr>
        <p:spPr>
          <a:xfrm>
            <a:off x="4643437" y="4797425"/>
            <a:ext cx="4500562" cy="914400"/>
          </a:xfrm>
          <a:prstGeom prst="flowChartPreparation">
            <a:avLst/>
          </a:prstGeom>
          <a:solidFill>
            <a:srgbClr val="33CC33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"/>
          <p:cNvSpPr/>
          <p:nvPr/>
        </p:nvSpPr>
        <p:spPr>
          <a:xfrm>
            <a:off x="270669" y="5860472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"/>
          <p:cNvSpPr/>
          <p:nvPr/>
        </p:nvSpPr>
        <p:spPr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5" name="Google Shape;425;p5"/>
          <p:cNvCxnSpPr/>
          <p:nvPr/>
        </p:nvCxnSpPr>
        <p:spPr>
          <a:xfrm rot="10800000">
            <a:off x="285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26" name="Google Shape;426;p5"/>
          <p:cNvCxnSpPr/>
          <p:nvPr/>
        </p:nvCxnSpPr>
        <p:spPr>
          <a:xfrm rot="10800000">
            <a:off x="381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27" name="Google Shape;427;p5"/>
          <p:cNvCxnSpPr/>
          <p:nvPr/>
        </p:nvCxnSpPr>
        <p:spPr>
          <a:xfrm rot="10800000">
            <a:off x="4467225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28" name="Google Shape;428;p5"/>
          <p:cNvCxnSpPr/>
          <p:nvPr/>
        </p:nvCxnSpPr>
        <p:spPr>
          <a:xfrm rot="10800000">
            <a:off x="44481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29" name="Google Shape;429;p5"/>
          <p:cNvCxnSpPr/>
          <p:nvPr/>
        </p:nvCxnSpPr>
        <p:spPr>
          <a:xfrm rot="10800000">
            <a:off x="889952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30" name="Google Shape;430;p5"/>
          <p:cNvCxnSpPr/>
          <p:nvPr/>
        </p:nvCxnSpPr>
        <p:spPr>
          <a:xfrm rot="10800000">
            <a:off x="89027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31" name="Google Shape;431;p5"/>
          <p:cNvSpPr txBox="1"/>
          <p:nvPr/>
        </p:nvSpPr>
        <p:spPr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A: Luego 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3" name="Google Shape;433;p5"/>
          <p:cNvSpPr txBox="1"/>
          <p:nvPr/>
        </p:nvSpPr>
        <p:spPr>
          <a:xfrm>
            <a:off x="5257800" y="4970947"/>
            <a:ext cx="28956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B:  Como resultado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4" name="Google Shape;434;p5"/>
          <p:cNvSpPr txBox="1"/>
          <p:nvPr/>
        </p:nvSpPr>
        <p:spPr>
          <a:xfrm>
            <a:off x="4953000" y="6096000"/>
            <a:ext cx="358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D:  Mañana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5" name="Google Shape;435;p5"/>
          <p:cNvSpPr/>
          <p:nvPr/>
        </p:nvSpPr>
        <p:spPr>
          <a:xfrm>
            <a:off x="1524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5"/>
          <p:cNvSpPr/>
          <p:nvPr/>
        </p:nvSpPr>
        <p:spPr>
          <a:xfrm>
            <a:off x="30480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5"/>
          <p:cNvSpPr/>
          <p:nvPr/>
        </p:nvSpPr>
        <p:spPr>
          <a:xfrm>
            <a:off x="16002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5"/>
          <p:cNvSpPr txBox="1"/>
          <p:nvPr/>
        </p:nvSpPr>
        <p:spPr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  <a:endParaRPr dirty="0"/>
          </a:p>
        </p:txBody>
      </p:sp>
      <p:sp>
        <p:nvSpPr>
          <p:cNvPr id="439" name="Google Shape;439;p5"/>
          <p:cNvSpPr txBox="1"/>
          <p:nvPr/>
        </p:nvSpPr>
        <p:spPr>
          <a:xfrm>
            <a:off x="6629400" y="0"/>
            <a:ext cx="2514600" cy="47244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5"/>
          <p:cNvSpPr txBox="1"/>
          <p:nvPr/>
        </p:nvSpPr>
        <p:spPr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dirty="0"/>
          </a:p>
        </p:txBody>
      </p:sp>
      <p:sp>
        <p:nvSpPr>
          <p:cNvPr id="441" name="Google Shape;441;p5"/>
          <p:cNvSpPr txBox="1"/>
          <p:nvPr/>
        </p:nvSpPr>
        <p:spPr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dirty="0"/>
          </a:p>
        </p:txBody>
      </p:sp>
      <p:sp>
        <p:nvSpPr>
          <p:cNvPr id="442" name="Google Shape;442;p5"/>
          <p:cNvSpPr txBox="1"/>
          <p:nvPr/>
        </p:nvSpPr>
        <p:spPr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dirty="0"/>
          </a:p>
        </p:txBody>
      </p:sp>
      <p:sp>
        <p:nvSpPr>
          <p:cNvPr id="443" name="Google Shape;443;p5"/>
          <p:cNvSpPr txBox="1"/>
          <p:nvPr/>
        </p:nvSpPr>
        <p:spPr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dirty="0"/>
          </a:p>
        </p:txBody>
      </p:sp>
      <p:sp>
        <p:nvSpPr>
          <p:cNvPr id="444" name="Google Shape;444;p5"/>
          <p:cNvSpPr txBox="1"/>
          <p:nvPr/>
        </p:nvSpPr>
        <p:spPr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dirty="0"/>
          </a:p>
        </p:txBody>
      </p:sp>
      <p:sp>
        <p:nvSpPr>
          <p:cNvPr id="445" name="Google Shape;445;p5"/>
          <p:cNvSpPr txBox="1"/>
          <p:nvPr/>
        </p:nvSpPr>
        <p:spPr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446" name="Google Shape;446;p5"/>
          <p:cNvSpPr txBox="1"/>
          <p:nvPr/>
        </p:nvSpPr>
        <p:spPr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dirty="0"/>
          </a:p>
        </p:txBody>
      </p:sp>
      <p:sp>
        <p:nvSpPr>
          <p:cNvPr id="447" name="Google Shape;447;p5"/>
          <p:cNvSpPr txBox="1"/>
          <p:nvPr/>
        </p:nvSpPr>
        <p:spPr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dirty="0"/>
          </a:p>
        </p:txBody>
      </p:sp>
      <p:sp>
        <p:nvSpPr>
          <p:cNvPr id="448" name="Google Shape;448;p5"/>
          <p:cNvSpPr txBox="1"/>
          <p:nvPr/>
        </p:nvSpPr>
        <p:spPr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449" name="Google Shape;449;p5"/>
          <p:cNvSpPr txBox="1"/>
          <p:nvPr/>
        </p:nvSpPr>
        <p:spPr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dirty="0"/>
          </a:p>
        </p:txBody>
      </p:sp>
      <p:sp>
        <p:nvSpPr>
          <p:cNvPr id="450" name="Google Shape;450;p5"/>
          <p:cNvSpPr txBox="1"/>
          <p:nvPr/>
        </p:nvSpPr>
        <p:spPr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451" name="Google Shape;451;p5"/>
          <p:cNvSpPr txBox="1"/>
          <p:nvPr/>
        </p:nvSpPr>
        <p:spPr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452" name="Google Shape;452;p5"/>
          <p:cNvSpPr txBox="1"/>
          <p:nvPr/>
        </p:nvSpPr>
        <p:spPr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453" name="Google Shape;453;p5"/>
          <p:cNvSpPr txBox="1"/>
          <p:nvPr/>
        </p:nvSpPr>
        <p:spPr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454" name="Google Shape;454;p5"/>
          <p:cNvSpPr txBox="1"/>
          <p:nvPr/>
        </p:nvSpPr>
        <p:spPr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  <a:endParaRPr dirty="0"/>
          </a:p>
        </p:txBody>
      </p:sp>
      <p:sp>
        <p:nvSpPr>
          <p:cNvPr id="455" name="Google Shape;455;p5"/>
          <p:cNvSpPr txBox="1"/>
          <p:nvPr/>
        </p:nvSpPr>
        <p:spPr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$180</a:t>
            </a:r>
            <a:endParaRPr dirty="0"/>
          </a:p>
        </p:txBody>
      </p:sp>
      <p:sp>
        <p:nvSpPr>
          <p:cNvPr id="456" name="Google Shape;456;p5"/>
          <p:cNvSpPr txBox="1"/>
          <p:nvPr/>
        </p:nvSpPr>
        <p:spPr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$160</a:t>
            </a:r>
            <a:endParaRPr dirty="0"/>
          </a:p>
        </p:txBody>
      </p:sp>
      <p:sp>
        <p:nvSpPr>
          <p:cNvPr id="457" name="Google Shape;457;p5"/>
          <p:cNvSpPr txBox="1"/>
          <p:nvPr/>
        </p:nvSpPr>
        <p:spPr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$140</a:t>
            </a:r>
            <a:endParaRPr dirty="0"/>
          </a:p>
        </p:txBody>
      </p:sp>
      <p:sp>
        <p:nvSpPr>
          <p:cNvPr id="458" name="Google Shape;458;p5"/>
          <p:cNvSpPr txBox="1"/>
          <p:nvPr/>
        </p:nvSpPr>
        <p:spPr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$120</a:t>
            </a:r>
            <a:endParaRPr dirty="0"/>
          </a:p>
        </p:txBody>
      </p:sp>
      <p:sp>
        <p:nvSpPr>
          <p:cNvPr id="459" name="Google Shape;459;p5"/>
          <p:cNvSpPr txBox="1"/>
          <p:nvPr/>
        </p:nvSpPr>
        <p:spPr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  <a:endParaRPr dirty="0"/>
          </a:p>
        </p:txBody>
      </p:sp>
      <p:sp>
        <p:nvSpPr>
          <p:cNvPr id="460" name="Google Shape;460;p5"/>
          <p:cNvSpPr txBox="1"/>
          <p:nvPr/>
        </p:nvSpPr>
        <p:spPr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$90</a:t>
            </a:r>
            <a:endParaRPr dirty="0"/>
          </a:p>
        </p:txBody>
      </p:sp>
      <p:sp>
        <p:nvSpPr>
          <p:cNvPr id="461" name="Google Shape;461;p5"/>
          <p:cNvSpPr txBox="1"/>
          <p:nvPr/>
        </p:nvSpPr>
        <p:spPr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$80</a:t>
            </a:r>
            <a:endParaRPr dirty="0"/>
          </a:p>
        </p:txBody>
      </p:sp>
      <p:sp>
        <p:nvSpPr>
          <p:cNvPr id="462" name="Google Shape;462;p5"/>
          <p:cNvSpPr txBox="1"/>
          <p:nvPr/>
        </p:nvSpPr>
        <p:spPr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$70</a:t>
            </a:r>
            <a:endParaRPr dirty="0"/>
          </a:p>
        </p:txBody>
      </p:sp>
      <p:sp>
        <p:nvSpPr>
          <p:cNvPr id="463" name="Google Shape;463;p5"/>
          <p:cNvSpPr txBox="1"/>
          <p:nvPr/>
        </p:nvSpPr>
        <p:spPr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$60</a:t>
            </a:r>
            <a:endParaRPr dirty="0"/>
          </a:p>
        </p:txBody>
      </p:sp>
      <p:sp>
        <p:nvSpPr>
          <p:cNvPr id="464" name="Google Shape;464;p5"/>
          <p:cNvSpPr txBox="1"/>
          <p:nvPr/>
        </p:nvSpPr>
        <p:spPr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$50</a:t>
            </a:r>
            <a:endParaRPr dirty="0"/>
          </a:p>
        </p:txBody>
      </p:sp>
      <p:sp>
        <p:nvSpPr>
          <p:cNvPr id="465" name="Google Shape;465;p5"/>
          <p:cNvSpPr txBox="1"/>
          <p:nvPr/>
        </p:nvSpPr>
        <p:spPr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</a:t>
            </a:r>
            <a:endParaRPr dirty="0"/>
          </a:p>
        </p:txBody>
      </p:sp>
      <p:sp>
        <p:nvSpPr>
          <p:cNvPr id="466" name="Google Shape;466;p5"/>
          <p:cNvSpPr txBox="1"/>
          <p:nvPr/>
        </p:nvSpPr>
        <p:spPr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 dirty="0"/>
          </a:p>
        </p:txBody>
      </p:sp>
      <p:sp>
        <p:nvSpPr>
          <p:cNvPr id="467" name="Google Shape;467;p5"/>
          <p:cNvSpPr txBox="1"/>
          <p:nvPr/>
        </p:nvSpPr>
        <p:spPr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</a:t>
            </a:r>
            <a:endParaRPr dirty="0"/>
          </a:p>
        </p:txBody>
      </p:sp>
      <p:sp>
        <p:nvSpPr>
          <p:cNvPr id="468" name="Google Shape;468;p5"/>
          <p:cNvSpPr/>
          <p:nvPr/>
        </p:nvSpPr>
        <p:spPr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"/>
          <p:cNvSpPr/>
          <p:nvPr/>
        </p:nvSpPr>
        <p:spPr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"/>
          <p:cNvSpPr/>
          <p:nvPr/>
        </p:nvSpPr>
        <p:spPr>
          <a:xfrm>
            <a:off x="7239000" y="3200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"/>
          <p:cNvSpPr/>
          <p:nvPr/>
        </p:nvSpPr>
        <p:spPr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"/>
          <p:cNvSpPr/>
          <p:nvPr/>
        </p:nvSpPr>
        <p:spPr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"/>
          <p:cNvSpPr/>
          <p:nvPr/>
        </p:nvSpPr>
        <p:spPr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"/>
          <p:cNvSpPr/>
          <p:nvPr/>
        </p:nvSpPr>
        <p:spPr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"/>
          <p:cNvSpPr/>
          <p:nvPr/>
        </p:nvSpPr>
        <p:spPr>
          <a:xfrm>
            <a:off x="7239000" y="1676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"/>
          <p:cNvSpPr/>
          <p:nvPr/>
        </p:nvSpPr>
        <p:spPr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"/>
          <p:cNvSpPr/>
          <p:nvPr/>
        </p:nvSpPr>
        <p:spPr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"/>
          <p:cNvSpPr/>
          <p:nvPr/>
        </p:nvSpPr>
        <p:spPr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"/>
          <p:cNvSpPr/>
          <p:nvPr/>
        </p:nvSpPr>
        <p:spPr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"/>
          <p:cNvSpPr/>
          <p:nvPr/>
        </p:nvSpPr>
        <p:spPr>
          <a:xfrm>
            <a:off x="7239000" y="152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2" name="Google Shape;48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5"/>
          <p:cNvSpPr/>
          <p:nvPr/>
        </p:nvSpPr>
        <p:spPr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"/>
          <p:cNvSpPr/>
          <p:nvPr/>
        </p:nvSpPr>
        <p:spPr>
          <a:xfrm>
            <a:off x="32988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"/>
          <p:cNvSpPr/>
          <p:nvPr/>
        </p:nvSpPr>
        <p:spPr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"/>
          <p:cNvSpPr/>
          <p:nvPr/>
        </p:nvSpPr>
        <p:spPr>
          <a:xfrm>
            <a:off x="3603625" y="41529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"/>
          <p:cNvSpPr/>
          <p:nvPr/>
        </p:nvSpPr>
        <p:spPr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5"/>
          <p:cNvSpPr/>
          <p:nvPr/>
        </p:nvSpPr>
        <p:spPr>
          <a:xfrm>
            <a:off x="39084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5"/>
          <p:cNvSpPr txBox="1"/>
          <p:nvPr/>
        </p:nvSpPr>
        <p:spPr>
          <a:xfrm>
            <a:off x="550862" y="842189"/>
            <a:ext cx="5648325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lt1"/>
              </a:buClr>
              <a:buSzPts val="2800"/>
            </a:pPr>
            <a:r>
              <a:rPr lang="es-MX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Marta no irá a la casa de Yanina porque está enojada con ella. ___________________, nosotras tendremos que elegir si ir a la casa de Yanina o a la de Marta hoy.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dirty="0"/>
          </a:p>
        </p:txBody>
      </p:sp>
      <p:pic>
        <p:nvPicPr>
          <p:cNvPr id="490" name="Google Shape;49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537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5"/>
          <p:cNvSpPr txBox="1"/>
          <p:nvPr/>
        </p:nvSpPr>
        <p:spPr>
          <a:xfrm>
            <a:off x="0" y="0"/>
            <a:ext cx="539750" cy="54927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494" name="Google Shape;494;p5"/>
          <p:cNvSpPr txBox="1"/>
          <p:nvPr/>
        </p:nvSpPr>
        <p:spPr>
          <a:xfrm>
            <a:off x="6629400" y="3429000"/>
            <a:ext cx="2514600" cy="3048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"/>
          <p:cNvSpPr txBox="1"/>
          <p:nvPr/>
        </p:nvSpPr>
        <p:spPr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496" name="Google Shape;496;p5"/>
          <p:cNvSpPr txBox="1"/>
          <p:nvPr/>
        </p:nvSpPr>
        <p:spPr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</a:t>
            </a:r>
            <a:endParaRPr dirty="0"/>
          </a:p>
        </p:txBody>
      </p:sp>
      <p:sp>
        <p:nvSpPr>
          <p:cNvPr id="497" name="Google Shape;497;p5"/>
          <p:cNvSpPr/>
          <p:nvPr/>
        </p:nvSpPr>
        <p:spPr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319;p3"/>
          <p:cNvSpPr txBox="1"/>
          <p:nvPr/>
        </p:nvSpPr>
        <p:spPr>
          <a:xfrm>
            <a:off x="642793" y="608907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C: Primero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 animBg="1"/>
      <p:bldP spid="431" grpId="0"/>
      <p:bldP spid="433" grpId="0"/>
      <p:bldP spid="434" grpId="0"/>
      <p:bldP spid="489" grpId="0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"/>
          <p:cNvSpPr txBox="1"/>
          <p:nvPr/>
        </p:nvSpPr>
        <p:spPr>
          <a:xfrm>
            <a:off x="0" y="3733800"/>
            <a:ext cx="9144000" cy="3128962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6"/>
          <p:cNvSpPr/>
          <p:nvPr/>
        </p:nvSpPr>
        <p:spPr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6"/>
          <p:cNvSpPr/>
          <p:nvPr/>
        </p:nvSpPr>
        <p:spPr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6"/>
          <p:cNvSpPr/>
          <p:nvPr/>
        </p:nvSpPr>
        <p:spPr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6"/>
          <p:cNvSpPr/>
          <p:nvPr/>
        </p:nvSpPr>
        <p:spPr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9" name="Google Shape;509;p6"/>
          <p:cNvCxnSpPr/>
          <p:nvPr/>
        </p:nvCxnSpPr>
        <p:spPr>
          <a:xfrm rot="10800000">
            <a:off x="285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10" name="Google Shape;510;p6"/>
          <p:cNvCxnSpPr/>
          <p:nvPr/>
        </p:nvCxnSpPr>
        <p:spPr>
          <a:xfrm rot="10800000">
            <a:off x="381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11" name="Google Shape;511;p6"/>
          <p:cNvCxnSpPr/>
          <p:nvPr/>
        </p:nvCxnSpPr>
        <p:spPr>
          <a:xfrm rot="10800000">
            <a:off x="4467225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12" name="Google Shape;512;p6"/>
          <p:cNvCxnSpPr/>
          <p:nvPr/>
        </p:nvCxnSpPr>
        <p:spPr>
          <a:xfrm rot="10800000">
            <a:off x="44481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13" name="Google Shape;513;p6"/>
          <p:cNvCxnSpPr/>
          <p:nvPr/>
        </p:nvCxnSpPr>
        <p:spPr>
          <a:xfrm rot="10800000">
            <a:off x="889952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14" name="Google Shape;514;p6"/>
          <p:cNvCxnSpPr/>
          <p:nvPr/>
        </p:nvCxnSpPr>
        <p:spPr>
          <a:xfrm rot="10800000">
            <a:off x="89027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15" name="Google Shape;515;p6"/>
          <p:cNvSpPr txBox="1"/>
          <p:nvPr/>
        </p:nvSpPr>
        <p:spPr>
          <a:xfrm>
            <a:off x="4899025" y="5011738"/>
            <a:ext cx="37877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B: Como consecuencia de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6" name="Google Shape;516;p6"/>
          <p:cNvSpPr txBox="1"/>
          <p:nvPr/>
        </p:nvSpPr>
        <p:spPr>
          <a:xfrm>
            <a:off x="4953000" y="6096000"/>
            <a:ext cx="358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D: Por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7" name="Google Shape;517;p6"/>
          <p:cNvSpPr/>
          <p:nvPr/>
        </p:nvSpPr>
        <p:spPr>
          <a:xfrm>
            <a:off x="1524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6"/>
          <p:cNvSpPr/>
          <p:nvPr/>
        </p:nvSpPr>
        <p:spPr>
          <a:xfrm>
            <a:off x="30480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6"/>
          <p:cNvSpPr/>
          <p:nvPr/>
        </p:nvSpPr>
        <p:spPr>
          <a:xfrm>
            <a:off x="16002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"/>
          <p:cNvSpPr txBox="1"/>
          <p:nvPr/>
        </p:nvSpPr>
        <p:spPr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  <a:endParaRPr dirty="0"/>
          </a:p>
        </p:txBody>
      </p:sp>
      <p:sp>
        <p:nvSpPr>
          <p:cNvPr id="521" name="Google Shape;521;p6"/>
          <p:cNvSpPr txBox="1"/>
          <p:nvPr/>
        </p:nvSpPr>
        <p:spPr>
          <a:xfrm>
            <a:off x="6629400" y="0"/>
            <a:ext cx="2514600" cy="47244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"/>
          <p:cNvSpPr txBox="1"/>
          <p:nvPr/>
        </p:nvSpPr>
        <p:spPr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dirty="0"/>
          </a:p>
        </p:txBody>
      </p:sp>
      <p:sp>
        <p:nvSpPr>
          <p:cNvPr id="523" name="Google Shape;523;p6"/>
          <p:cNvSpPr txBox="1"/>
          <p:nvPr/>
        </p:nvSpPr>
        <p:spPr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dirty="0"/>
          </a:p>
        </p:txBody>
      </p:sp>
      <p:sp>
        <p:nvSpPr>
          <p:cNvPr id="524" name="Google Shape;524;p6"/>
          <p:cNvSpPr txBox="1"/>
          <p:nvPr/>
        </p:nvSpPr>
        <p:spPr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dirty="0"/>
          </a:p>
        </p:txBody>
      </p:sp>
      <p:sp>
        <p:nvSpPr>
          <p:cNvPr id="525" name="Google Shape;525;p6"/>
          <p:cNvSpPr txBox="1"/>
          <p:nvPr/>
        </p:nvSpPr>
        <p:spPr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dirty="0"/>
          </a:p>
        </p:txBody>
      </p:sp>
      <p:sp>
        <p:nvSpPr>
          <p:cNvPr id="526" name="Google Shape;526;p6"/>
          <p:cNvSpPr txBox="1"/>
          <p:nvPr/>
        </p:nvSpPr>
        <p:spPr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dirty="0"/>
          </a:p>
        </p:txBody>
      </p:sp>
      <p:sp>
        <p:nvSpPr>
          <p:cNvPr id="527" name="Google Shape;527;p6"/>
          <p:cNvSpPr txBox="1"/>
          <p:nvPr/>
        </p:nvSpPr>
        <p:spPr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528" name="Google Shape;528;p6"/>
          <p:cNvSpPr txBox="1"/>
          <p:nvPr/>
        </p:nvSpPr>
        <p:spPr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dirty="0"/>
          </a:p>
        </p:txBody>
      </p:sp>
      <p:sp>
        <p:nvSpPr>
          <p:cNvPr id="529" name="Google Shape;529;p6"/>
          <p:cNvSpPr txBox="1"/>
          <p:nvPr/>
        </p:nvSpPr>
        <p:spPr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dirty="0"/>
          </a:p>
        </p:txBody>
      </p:sp>
      <p:sp>
        <p:nvSpPr>
          <p:cNvPr id="530" name="Google Shape;530;p6"/>
          <p:cNvSpPr txBox="1"/>
          <p:nvPr/>
        </p:nvSpPr>
        <p:spPr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531" name="Google Shape;531;p6"/>
          <p:cNvSpPr txBox="1"/>
          <p:nvPr/>
        </p:nvSpPr>
        <p:spPr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dirty="0"/>
          </a:p>
        </p:txBody>
      </p:sp>
      <p:sp>
        <p:nvSpPr>
          <p:cNvPr id="532" name="Google Shape;532;p6"/>
          <p:cNvSpPr txBox="1"/>
          <p:nvPr/>
        </p:nvSpPr>
        <p:spPr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533" name="Google Shape;533;p6"/>
          <p:cNvSpPr txBox="1"/>
          <p:nvPr/>
        </p:nvSpPr>
        <p:spPr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534" name="Google Shape;534;p6"/>
          <p:cNvSpPr txBox="1"/>
          <p:nvPr/>
        </p:nvSpPr>
        <p:spPr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535" name="Google Shape;535;p6"/>
          <p:cNvSpPr txBox="1"/>
          <p:nvPr/>
        </p:nvSpPr>
        <p:spPr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536" name="Google Shape;536;p6"/>
          <p:cNvSpPr txBox="1"/>
          <p:nvPr/>
        </p:nvSpPr>
        <p:spPr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  <a:endParaRPr dirty="0"/>
          </a:p>
        </p:txBody>
      </p:sp>
      <p:sp>
        <p:nvSpPr>
          <p:cNvPr id="537" name="Google Shape;537;p6"/>
          <p:cNvSpPr txBox="1"/>
          <p:nvPr/>
        </p:nvSpPr>
        <p:spPr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$180</a:t>
            </a:r>
            <a:endParaRPr dirty="0"/>
          </a:p>
        </p:txBody>
      </p:sp>
      <p:sp>
        <p:nvSpPr>
          <p:cNvPr id="538" name="Google Shape;538;p6"/>
          <p:cNvSpPr txBox="1"/>
          <p:nvPr/>
        </p:nvSpPr>
        <p:spPr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$160</a:t>
            </a:r>
            <a:endParaRPr dirty="0"/>
          </a:p>
        </p:txBody>
      </p:sp>
      <p:sp>
        <p:nvSpPr>
          <p:cNvPr id="539" name="Google Shape;539;p6"/>
          <p:cNvSpPr txBox="1"/>
          <p:nvPr/>
        </p:nvSpPr>
        <p:spPr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$140</a:t>
            </a:r>
            <a:endParaRPr dirty="0"/>
          </a:p>
        </p:txBody>
      </p:sp>
      <p:sp>
        <p:nvSpPr>
          <p:cNvPr id="540" name="Google Shape;540;p6"/>
          <p:cNvSpPr txBox="1"/>
          <p:nvPr/>
        </p:nvSpPr>
        <p:spPr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$120</a:t>
            </a:r>
            <a:endParaRPr dirty="0"/>
          </a:p>
        </p:txBody>
      </p:sp>
      <p:sp>
        <p:nvSpPr>
          <p:cNvPr id="541" name="Google Shape;541;p6"/>
          <p:cNvSpPr txBox="1"/>
          <p:nvPr/>
        </p:nvSpPr>
        <p:spPr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  <a:endParaRPr dirty="0"/>
          </a:p>
        </p:txBody>
      </p:sp>
      <p:sp>
        <p:nvSpPr>
          <p:cNvPr id="542" name="Google Shape;542;p6"/>
          <p:cNvSpPr txBox="1"/>
          <p:nvPr/>
        </p:nvSpPr>
        <p:spPr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$90</a:t>
            </a:r>
            <a:endParaRPr dirty="0"/>
          </a:p>
        </p:txBody>
      </p:sp>
      <p:sp>
        <p:nvSpPr>
          <p:cNvPr id="543" name="Google Shape;543;p6"/>
          <p:cNvSpPr txBox="1"/>
          <p:nvPr/>
        </p:nvSpPr>
        <p:spPr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$80</a:t>
            </a:r>
            <a:endParaRPr dirty="0"/>
          </a:p>
        </p:txBody>
      </p:sp>
      <p:sp>
        <p:nvSpPr>
          <p:cNvPr id="544" name="Google Shape;544;p6"/>
          <p:cNvSpPr txBox="1"/>
          <p:nvPr/>
        </p:nvSpPr>
        <p:spPr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$70</a:t>
            </a:r>
            <a:endParaRPr dirty="0"/>
          </a:p>
        </p:txBody>
      </p:sp>
      <p:sp>
        <p:nvSpPr>
          <p:cNvPr id="545" name="Google Shape;545;p6"/>
          <p:cNvSpPr txBox="1"/>
          <p:nvPr/>
        </p:nvSpPr>
        <p:spPr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$60</a:t>
            </a:r>
            <a:endParaRPr dirty="0"/>
          </a:p>
        </p:txBody>
      </p:sp>
      <p:sp>
        <p:nvSpPr>
          <p:cNvPr id="546" name="Google Shape;546;p6"/>
          <p:cNvSpPr txBox="1"/>
          <p:nvPr/>
        </p:nvSpPr>
        <p:spPr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</a:t>
            </a:r>
            <a:endParaRPr dirty="0"/>
          </a:p>
        </p:txBody>
      </p:sp>
      <p:sp>
        <p:nvSpPr>
          <p:cNvPr id="547" name="Google Shape;547;p6"/>
          <p:cNvSpPr txBox="1"/>
          <p:nvPr/>
        </p:nvSpPr>
        <p:spPr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</a:t>
            </a:r>
            <a:endParaRPr dirty="0"/>
          </a:p>
        </p:txBody>
      </p:sp>
      <p:sp>
        <p:nvSpPr>
          <p:cNvPr id="548" name="Google Shape;548;p6"/>
          <p:cNvSpPr txBox="1"/>
          <p:nvPr/>
        </p:nvSpPr>
        <p:spPr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 dirty="0"/>
          </a:p>
        </p:txBody>
      </p:sp>
      <p:sp>
        <p:nvSpPr>
          <p:cNvPr id="549" name="Google Shape;549;p6"/>
          <p:cNvSpPr txBox="1"/>
          <p:nvPr/>
        </p:nvSpPr>
        <p:spPr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</a:t>
            </a:r>
            <a:endParaRPr dirty="0"/>
          </a:p>
        </p:txBody>
      </p:sp>
      <p:sp>
        <p:nvSpPr>
          <p:cNvPr id="550" name="Google Shape;550;p6"/>
          <p:cNvSpPr/>
          <p:nvPr/>
        </p:nvSpPr>
        <p:spPr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6"/>
          <p:cNvSpPr/>
          <p:nvPr/>
        </p:nvSpPr>
        <p:spPr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6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6"/>
          <p:cNvSpPr/>
          <p:nvPr/>
        </p:nvSpPr>
        <p:spPr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6"/>
          <p:cNvSpPr/>
          <p:nvPr/>
        </p:nvSpPr>
        <p:spPr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6"/>
          <p:cNvSpPr/>
          <p:nvPr/>
        </p:nvSpPr>
        <p:spPr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6"/>
          <p:cNvSpPr/>
          <p:nvPr/>
        </p:nvSpPr>
        <p:spPr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6"/>
          <p:cNvSpPr/>
          <p:nvPr/>
        </p:nvSpPr>
        <p:spPr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6"/>
          <p:cNvSpPr/>
          <p:nvPr/>
        </p:nvSpPr>
        <p:spPr>
          <a:xfrm>
            <a:off x="7239000" y="1676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6"/>
          <p:cNvSpPr/>
          <p:nvPr/>
        </p:nvSpPr>
        <p:spPr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6"/>
          <p:cNvSpPr/>
          <p:nvPr/>
        </p:nvSpPr>
        <p:spPr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6"/>
          <p:cNvSpPr/>
          <p:nvPr/>
        </p:nvSpPr>
        <p:spPr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6"/>
          <p:cNvSpPr/>
          <p:nvPr/>
        </p:nvSpPr>
        <p:spPr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6"/>
          <p:cNvSpPr/>
          <p:nvPr/>
        </p:nvSpPr>
        <p:spPr>
          <a:xfrm>
            <a:off x="7239000" y="152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4" name="Google Shape;56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6"/>
          <p:cNvSpPr/>
          <p:nvPr/>
        </p:nvSpPr>
        <p:spPr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6"/>
          <p:cNvSpPr/>
          <p:nvPr/>
        </p:nvSpPr>
        <p:spPr>
          <a:xfrm>
            <a:off x="32988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6"/>
          <p:cNvSpPr/>
          <p:nvPr/>
        </p:nvSpPr>
        <p:spPr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"/>
          <p:cNvSpPr/>
          <p:nvPr/>
        </p:nvSpPr>
        <p:spPr>
          <a:xfrm>
            <a:off x="3603625" y="41529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6"/>
          <p:cNvSpPr/>
          <p:nvPr/>
        </p:nvSpPr>
        <p:spPr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6"/>
          <p:cNvSpPr/>
          <p:nvPr/>
        </p:nvSpPr>
        <p:spPr>
          <a:xfrm>
            <a:off x="39084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6"/>
          <p:cNvSpPr txBox="1"/>
          <p:nvPr/>
        </p:nvSpPr>
        <p:spPr>
          <a:xfrm>
            <a:off x="457200" y="1050925"/>
            <a:ext cx="51816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FFFF00"/>
              </a:buClr>
              <a:buSzPts val="2800"/>
            </a:pPr>
            <a:r>
              <a:rPr lang="es-MX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________________ </a:t>
            </a:r>
            <a:r>
              <a:rPr lang="es-MX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salir del cine, fuimos a cenar</a:t>
            </a:r>
            <a:endParaRPr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72" name="Google Shape;57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537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6"/>
          <p:cNvSpPr/>
          <p:nvPr/>
        </p:nvSpPr>
        <p:spPr>
          <a:xfrm>
            <a:off x="250825" y="4797425"/>
            <a:ext cx="4267200" cy="914400"/>
          </a:xfrm>
          <a:prstGeom prst="flowChartPreparation">
            <a:avLst/>
          </a:prstGeom>
          <a:solidFill>
            <a:srgbClr val="33CC33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6"/>
          <p:cNvSpPr txBox="1"/>
          <p:nvPr/>
        </p:nvSpPr>
        <p:spPr>
          <a:xfrm>
            <a:off x="690562" y="60960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C:  </a:t>
            </a:r>
            <a:r>
              <a:rPr lang="en-US" sz="2400" b="1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Para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7" name="Google Shape;577;p6"/>
          <p:cNvSpPr txBox="1"/>
          <p:nvPr/>
        </p:nvSpPr>
        <p:spPr>
          <a:xfrm>
            <a:off x="0" y="0"/>
            <a:ext cx="539750" cy="54927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578" name="Google Shape;578;p6"/>
          <p:cNvSpPr txBox="1"/>
          <p:nvPr/>
        </p:nvSpPr>
        <p:spPr>
          <a:xfrm>
            <a:off x="690562" y="49911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A: Después de  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9" name="Google Shape;579;p6"/>
          <p:cNvSpPr txBox="1"/>
          <p:nvPr/>
        </p:nvSpPr>
        <p:spPr>
          <a:xfrm>
            <a:off x="6629400" y="3141662"/>
            <a:ext cx="2514600" cy="3048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6"/>
          <p:cNvSpPr txBox="1"/>
          <p:nvPr/>
        </p:nvSpPr>
        <p:spPr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581" name="Google Shape;581;p6"/>
          <p:cNvSpPr txBox="1"/>
          <p:nvPr/>
        </p:nvSpPr>
        <p:spPr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$50</a:t>
            </a:r>
            <a:endParaRPr dirty="0"/>
          </a:p>
        </p:txBody>
      </p:sp>
      <p:sp>
        <p:nvSpPr>
          <p:cNvPr id="582" name="Google Shape;582;p6"/>
          <p:cNvSpPr/>
          <p:nvPr/>
        </p:nvSpPr>
        <p:spPr>
          <a:xfrm>
            <a:off x="7239000" y="3200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" grpId="0"/>
      <p:bldP spid="516" grpId="0"/>
      <p:bldP spid="571" grpId="0"/>
      <p:bldP spid="575" grpId="0" animBg="1"/>
      <p:bldP spid="576" grpId="0"/>
      <p:bldP spid="5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7"/>
          <p:cNvSpPr txBox="1"/>
          <p:nvPr/>
        </p:nvSpPr>
        <p:spPr>
          <a:xfrm>
            <a:off x="0" y="3733800"/>
            <a:ext cx="9144000" cy="3128962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"/>
          <p:cNvSpPr/>
          <p:nvPr/>
        </p:nvSpPr>
        <p:spPr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7"/>
          <p:cNvSpPr/>
          <p:nvPr/>
        </p:nvSpPr>
        <p:spPr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7"/>
          <p:cNvSpPr/>
          <p:nvPr/>
        </p:nvSpPr>
        <p:spPr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7"/>
          <p:cNvSpPr/>
          <p:nvPr/>
        </p:nvSpPr>
        <p:spPr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4" name="Google Shape;594;p7"/>
          <p:cNvCxnSpPr/>
          <p:nvPr/>
        </p:nvCxnSpPr>
        <p:spPr>
          <a:xfrm rot="10800000">
            <a:off x="285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5" name="Google Shape;595;p7"/>
          <p:cNvCxnSpPr/>
          <p:nvPr/>
        </p:nvCxnSpPr>
        <p:spPr>
          <a:xfrm rot="10800000">
            <a:off x="381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6" name="Google Shape;596;p7"/>
          <p:cNvCxnSpPr/>
          <p:nvPr/>
        </p:nvCxnSpPr>
        <p:spPr>
          <a:xfrm rot="10800000">
            <a:off x="4467225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7" name="Google Shape;597;p7"/>
          <p:cNvCxnSpPr/>
          <p:nvPr/>
        </p:nvCxnSpPr>
        <p:spPr>
          <a:xfrm rot="10800000">
            <a:off x="44481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8" name="Google Shape;598;p7"/>
          <p:cNvCxnSpPr/>
          <p:nvPr/>
        </p:nvCxnSpPr>
        <p:spPr>
          <a:xfrm rot="10800000">
            <a:off x="889952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9" name="Google Shape;599;p7"/>
          <p:cNvCxnSpPr/>
          <p:nvPr/>
        </p:nvCxnSpPr>
        <p:spPr>
          <a:xfrm rot="10800000">
            <a:off x="89027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00" name="Google Shape;600;p7"/>
          <p:cNvSpPr txBox="1"/>
          <p:nvPr/>
        </p:nvSpPr>
        <p:spPr>
          <a:xfrm>
            <a:off x="5250677" y="5067300"/>
            <a:ext cx="358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B: Segundo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1" name="Google Shape;601;p7"/>
          <p:cNvSpPr txBox="1"/>
          <p:nvPr/>
        </p:nvSpPr>
        <p:spPr>
          <a:xfrm>
            <a:off x="4953000" y="6096000"/>
            <a:ext cx="358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D: Sin embargo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2" name="Google Shape;602;p7"/>
          <p:cNvSpPr/>
          <p:nvPr/>
        </p:nvSpPr>
        <p:spPr>
          <a:xfrm>
            <a:off x="1524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7"/>
          <p:cNvSpPr/>
          <p:nvPr/>
        </p:nvSpPr>
        <p:spPr>
          <a:xfrm>
            <a:off x="30480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7"/>
          <p:cNvSpPr/>
          <p:nvPr/>
        </p:nvSpPr>
        <p:spPr>
          <a:xfrm>
            <a:off x="16002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7"/>
          <p:cNvSpPr txBox="1"/>
          <p:nvPr/>
        </p:nvSpPr>
        <p:spPr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  <a:endParaRPr dirty="0"/>
          </a:p>
        </p:txBody>
      </p:sp>
      <p:sp>
        <p:nvSpPr>
          <p:cNvPr id="606" name="Google Shape;606;p7"/>
          <p:cNvSpPr txBox="1"/>
          <p:nvPr/>
        </p:nvSpPr>
        <p:spPr>
          <a:xfrm>
            <a:off x="6629400" y="0"/>
            <a:ext cx="2514600" cy="47244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7"/>
          <p:cNvSpPr txBox="1"/>
          <p:nvPr/>
        </p:nvSpPr>
        <p:spPr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dirty="0"/>
          </a:p>
        </p:txBody>
      </p:sp>
      <p:sp>
        <p:nvSpPr>
          <p:cNvPr id="608" name="Google Shape;608;p7"/>
          <p:cNvSpPr txBox="1"/>
          <p:nvPr/>
        </p:nvSpPr>
        <p:spPr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dirty="0"/>
          </a:p>
        </p:txBody>
      </p:sp>
      <p:sp>
        <p:nvSpPr>
          <p:cNvPr id="609" name="Google Shape;609;p7"/>
          <p:cNvSpPr txBox="1"/>
          <p:nvPr/>
        </p:nvSpPr>
        <p:spPr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dirty="0"/>
          </a:p>
        </p:txBody>
      </p:sp>
      <p:sp>
        <p:nvSpPr>
          <p:cNvPr id="610" name="Google Shape;610;p7"/>
          <p:cNvSpPr txBox="1"/>
          <p:nvPr/>
        </p:nvSpPr>
        <p:spPr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dirty="0"/>
          </a:p>
        </p:txBody>
      </p:sp>
      <p:sp>
        <p:nvSpPr>
          <p:cNvPr id="611" name="Google Shape;611;p7"/>
          <p:cNvSpPr txBox="1"/>
          <p:nvPr/>
        </p:nvSpPr>
        <p:spPr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dirty="0"/>
          </a:p>
        </p:txBody>
      </p:sp>
      <p:sp>
        <p:nvSpPr>
          <p:cNvPr id="612" name="Google Shape;612;p7"/>
          <p:cNvSpPr txBox="1"/>
          <p:nvPr/>
        </p:nvSpPr>
        <p:spPr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613" name="Google Shape;613;p7"/>
          <p:cNvSpPr txBox="1"/>
          <p:nvPr/>
        </p:nvSpPr>
        <p:spPr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dirty="0"/>
          </a:p>
        </p:txBody>
      </p:sp>
      <p:sp>
        <p:nvSpPr>
          <p:cNvPr id="614" name="Google Shape;614;p7"/>
          <p:cNvSpPr txBox="1"/>
          <p:nvPr/>
        </p:nvSpPr>
        <p:spPr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dirty="0"/>
          </a:p>
        </p:txBody>
      </p:sp>
      <p:sp>
        <p:nvSpPr>
          <p:cNvPr id="615" name="Google Shape;615;p7"/>
          <p:cNvSpPr txBox="1"/>
          <p:nvPr/>
        </p:nvSpPr>
        <p:spPr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616" name="Google Shape;616;p7"/>
          <p:cNvSpPr txBox="1"/>
          <p:nvPr/>
        </p:nvSpPr>
        <p:spPr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617" name="Google Shape;617;p7"/>
          <p:cNvSpPr txBox="1"/>
          <p:nvPr/>
        </p:nvSpPr>
        <p:spPr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618" name="Google Shape;618;p7"/>
          <p:cNvSpPr txBox="1"/>
          <p:nvPr/>
        </p:nvSpPr>
        <p:spPr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619" name="Google Shape;619;p7"/>
          <p:cNvSpPr txBox="1"/>
          <p:nvPr/>
        </p:nvSpPr>
        <p:spPr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620" name="Google Shape;620;p7"/>
          <p:cNvSpPr txBox="1"/>
          <p:nvPr/>
        </p:nvSpPr>
        <p:spPr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621" name="Google Shape;621;p7"/>
          <p:cNvSpPr txBox="1"/>
          <p:nvPr/>
        </p:nvSpPr>
        <p:spPr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  <a:endParaRPr dirty="0"/>
          </a:p>
        </p:txBody>
      </p:sp>
      <p:sp>
        <p:nvSpPr>
          <p:cNvPr id="622" name="Google Shape;622;p7"/>
          <p:cNvSpPr txBox="1"/>
          <p:nvPr/>
        </p:nvSpPr>
        <p:spPr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$180</a:t>
            </a:r>
            <a:endParaRPr dirty="0"/>
          </a:p>
        </p:txBody>
      </p:sp>
      <p:sp>
        <p:nvSpPr>
          <p:cNvPr id="623" name="Google Shape;623;p7"/>
          <p:cNvSpPr txBox="1"/>
          <p:nvPr/>
        </p:nvSpPr>
        <p:spPr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$160</a:t>
            </a:r>
            <a:endParaRPr dirty="0"/>
          </a:p>
        </p:txBody>
      </p:sp>
      <p:sp>
        <p:nvSpPr>
          <p:cNvPr id="624" name="Google Shape;624;p7"/>
          <p:cNvSpPr txBox="1"/>
          <p:nvPr/>
        </p:nvSpPr>
        <p:spPr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$140</a:t>
            </a:r>
            <a:endParaRPr dirty="0"/>
          </a:p>
        </p:txBody>
      </p:sp>
      <p:sp>
        <p:nvSpPr>
          <p:cNvPr id="625" name="Google Shape;625;p7"/>
          <p:cNvSpPr txBox="1"/>
          <p:nvPr/>
        </p:nvSpPr>
        <p:spPr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$120</a:t>
            </a:r>
            <a:endParaRPr dirty="0"/>
          </a:p>
        </p:txBody>
      </p:sp>
      <p:sp>
        <p:nvSpPr>
          <p:cNvPr id="626" name="Google Shape;626;p7"/>
          <p:cNvSpPr txBox="1"/>
          <p:nvPr/>
        </p:nvSpPr>
        <p:spPr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  <a:endParaRPr dirty="0"/>
          </a:p>
        </p:txBody>
      </p:sp>
      <p:sp>
        <p:nvSpPr>
          <p:cNvPr id="627" name="Google Shape;627;p7"/>
          <p:cNvSpPr txBox="1"/>
          <p:nvPr/>
        </p:nvSpPr>
        <p:spPr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$90</a:t>
            </a:r>
            <a:endParaRPr dirty="0"/>
          </a:p>
        </p:txBody>
      </p:sp>
      <p:sp>
        <p:nvSpPr>
          <p:cNvPr id="628" name="Google Shape;628;p7"/>
          <p:cNvSpPr txBox="1"/>
          <p:nvPr/>
        </p:nvSpPr>
        <p:spPr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$80</a:t>
            </a:r>
            <a:endParaRPr dirty="0"/>
          </a:p>
        </p:txBody>
      </p:sp>
      <p:sp>
        <p:nvSpPr>
          <p:cNvPr id="629" name="Google Shape;629;p7"/>
          <p:cNvSpPr txBox="1"/>
          <p:nvPr/>
        </p:nvSpPr>
        <p:spPr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$70</a:t>
            </a:r>
            <a:endParaRPr dirty="0"/>
          </a:p>
        </p:txBody>
      </p:sp>
      <p:sp>
        <p:nvSpPr>
          <p:cNvPr id="630" name="Google Shape;630;p7"/>
          <p:cNvSpPr txBox="1"/>
          <p:nvPr/>
        </p:nvSpPr>
        <p:spPr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$50</a:t>
            </a:r>
            <a:endParaRPr dirty="0"/>
          </a:p>
        </p:txBody>
      </p:sp>
      <p:sp>
        <p:nvSpPr>
          <p:cNvPr id="631" name="Google Shape;631;p7"/>
          <p:cNvSpPr txBox="1"/>
          <p:nvPr/>
        </p:nvSpPr>
        <p:spPr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</a:t>
            </a:r>
            <a:endParaRPr dirty="0"/>
          </a:p>
        </p:txBody>
      </p:sp>
      <p:sp>
        <p:nvSpPr>
          <p:cNvPr id="632" name="Google Shape;632;p7"/>
          <p:cNvSpPr txBox="1"/>
          <p:nvPr/>
        </p:nvSpPr>
        <p:spPr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</a:t>
            </a:r>
            <a:endParaRPr dirty="0"/>
          </a:p>
        </p:txBody>
      </p:sp>
      <p:sp>
        <p:nvSpPr>
          <p:cNvPr id="633" name="Google Shape;633;p7"/>
          <p:cNvSpPr txBox="1"/>
          <p:nvPr/>
        </p:nvSpPr>
        <p:spPr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 dirty="0"/>
          </a:p>
        </p:txBody>
      </p:sp>
      <p:sp>
        <p:nvSpPr>
          <p:cNvPr id="634" name="Google Shape;634;p7"/>
          <p:cNvSpPr txBox="1"/>
          <p:nvPr/>
        </p:nvSpPr>
        <p:spPr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</a:t>
            </a:r>
            <a:endParaRPr dirty="0"/>
          </a:p>
        </p:txBody>
      </p:sp>
      <p:sp>
        <p:nvSpPr>
          <p:cNvPr id="635" name="Google Shape;635;p7"/>
          <p:cNvSpPr/>
          <p:nvPr/>
        </p:nvSpPr>
        <p:spPr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7"/>
          <p:cNvSpPr/>
          <p:nvPr/>
        </p:nvSpPr>
        <p:spPr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7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7"/>
          <p:cNvSpPr/>
          <p:nvPr/>
        </p:nvSpPr>
        <p:spPr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7"/>
          <p:cNvSpPr/>
          <p:nvPr/>
        </p:nvSpPr>
        <p:spPr>
          <a:xfrm>
            <a:off x="7239000" y="3200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7"/>
          <p:cNvSpPr/>
          <p:nvPr/>
        </p:nvSpPr>
        <p:spPr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7"/>
          <p:cNvSpPr/>
          <p:nvPr/>
        </p:nvSpPr>
        <p:spPr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7"/>
          <p:cNvSpPr/>
          <p:nvPr/>
        </p:nvSpPr>
        <p:spPr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7"/>
          <p:cNvSpPr/>
          <p:nvPr/>
        </p:nvSpPr>
        <p:spPr>
          <a:xfrm>
            <a:off x="7239000" y="1676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7"/>
          <p:cNvSpPr/>
          <p:nvPr/>
        </p:nvSpPr>
        <p:spPr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7"/>
          <p:cNvSpPr/>
          <p:nvPr/>
        </p:nvSpPr>
        <p:spPr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7"/>
          <p:cNvSpPr/>
          <p:nvPr/>
        </p:nvSpPr>
        <p:spPr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7"/>
          <p:cNvSpPr/>
          <p:nvPr/>
        </p:nvSpPr>
        <p:spPr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7"/>
          <p:cNvSpPr/>
          <p:nvPr/>
        </p:nvSpPr>
        <p:spPr>
          <a:xfrm>
            <a:off x="7239000" y="152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9" name="Google Shape;6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7"/>
          <p:cNvSpPr/>
          <p:nvPr/>
        </p:nvSpPr>
        <p:spPr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7"/>
          <p:cNvSpPr/>
          <p:nvPr/>
        </p:nvSpPr>
        <p:spPr>
          <a:xfrm>
            <a:off x="32988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7"/>
          <p:cNvSpPr/>
          <p:nvPr/>
        </p:nvSpPr>
        <p:spPr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7"/>
          <p:cNvSpPr/>
          <p:nvPr/>
        </p:nvSpPr>
        <p:spPr>
          <a:xfrm>
            <a:off x="3603625" y="41529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7"/>
          <p:cNvSpPr/>
          <p:nvPr/>
        </p:nvSpPr>
        <p:spPr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7"/>
          <p:cNvSpPr/>
          <p:nvPr/>
        </p:nvSpPr>
        <p:spPr>
          <a:xfrm>
            <a:off x="39084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7"/>
          <p:cNvSpPr txBox="1"/>
          <p:nvPr/>
        </p:nvSpPr>
        <p:spPr>
          <a:xfrm>
            <a:off x="457200" y="1050925"/>
            <a:ext cx="51816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s-MX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Él es un excelente jugador, es capaz de correr y,____________________, enfocarse en entregar un pase.  </a:t>
            </a:r>
            <a:endParaRPr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57" name="Google Shape;65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537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7"/>
          <p:cNvSpPr/>
          <p:nvPr/>
        </p:nvSpPr>
        <p:spPr>
          <a:xfrm>
            <a:off x="250825" y="4797425"/>
            <a:ext cx="4267200" cy="914400"/>
          </a:xfrm>
          <a:prstGeom prst="flowChartPreparation">
            <a:avLst/>
          </a:prstGeom>
          <a:solidFill>
            <a:srgbClr val="33CC33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7"/>
          <p:cNvSpPr txBox="1"/>
          <p:nvPr/>
        </p:nvSpPr>
        <p:spPr>
          <a:xfrm>
            <a:off x="533400" y="60960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C: Por eso   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2" name="Google Shape;662;p7"/>
          <p:cNvSpPr txBox="1"/>
          <p:nvPr/>
        </p:nvSpPr>
        <p:spPr>
          <a:xfrm>
            <a:off x="0" y="0"/>
            <a:ext cx="539750" cy="54927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dirty="0"/>
          </a:p>
        </p:txBody>
      </p:sp>
      <p:sp>
        <p:nvSpPr>
          <p:cNvPr id="663" name="Google Shape;663;p7"/>
          <p:cNvSpPr txBox="1"/>
          <p:nvPr/>
        </p:nvSpPr>
        <p:spPr>
          <a:xfrm>
            <a:off x="696526" y="5029200"/>
            <a:ext cx="426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A: A</a:t>
            </a:r>
            <a:r>
              <a:rPr lang="en-US" sz="2400" b="1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mismo tiempo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4" name="Google Shape;664;p7"/>
          <p:cNvSpPr txBox="1"/>
          <p:nvPr/>
        </p:nvSpPr>
        <p:spPr>
          <a:xfrm>
            <a:off x="6629400" y="2836862"/>
            <a:ext cx="2514600" cy="3048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7"/>
          <p:cNvSpPr txBox="1"/>
          <p:nvPr/>
        </p:nvSpPr>
        <p:spPr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dirty="0"/>
          </a:p>
        </p:txBody>
      </p:sp>
      <p:sp>
        <p:nvSpPr>
          <p:cNvPr id="666" name="Google Shape;666;p7"/>
          <p:cNvSpPr txBox="1"/>
          <p:nvPr/>
        </p:nvSpPr>
        <p:spPr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$60</a:t>
            </a:r>
            <a:endParaRPr dirty="0"/>
          </a:p>
        </p:txBody>
      </p:sp>
      <p:sp>
        <p:nvSpPr>
          <p:cNvPr id="667" name="Google Shape;667;p7"/>
          <p:cNvSpPr/>
          <p:nvPr/>
        </p:nvSpPr>
        <p:spPr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" grpId="0"/>
      <p:bldP spid="601" grpId="0"/>
      <p:bldP spid="656" grpId="0"/>
      <p:bldP spid="660" grpId="0" animBg="1"/>
      <p:bldP spid="661" grpId="0"/>
      <p:bldP spid="6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7"/>
          <p:cNvSpPr txBox="1"/>
          <p:nvPr/>
        </p:nvSpPr>
        <p:spPr>
          <a:xfrm>
            <a:off x="0" y="3733800"/>
            <a:ext cx="9144000" cy="3128962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"/>
          <p:cNvSpPr/>
          <p:nvPr/>
        </p:nvSpPr>
        <p:spPr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7"/>
          <p:cNvSpPr/>
          <p:nvPr/>
        </p:nvSpPr>
        <p:spPr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7"/>
          <p:cNvSpPr/>
          <p:nvPr/>
        </p:nvSpPr>
        <p:spPr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7"/>
          <p:cNvSpPr/>
          <p:nvPr/>
        </p:nvSpPr>
        <p:spPr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dk1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4" name="Google Shape;594;p7"/>
          <p:cNvCxnSpPr/>
          <p:nvPr/>
        </p:nvCxnSpPr>
        <p:spPr>
          <a:xfrm rot="10800000">
            <a:off x="285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5" name="Google Shape;595;p7"/>
          <p:cNvCxnSpPr/>
          <p:nvPr/>
        </p:nvCxnSpPr>
        <p:spPr>
          <a:xfrm rot="10800000">
            <a:off x="381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6" name="Google Shape;596;p7"/>
          <p:cNvCxnSpPr/>
          <p:nvPr/>
        </p:nvCxnSpPr>
        <p:spPr>
          <a:xfrm rot="10800000">
            <a:off x="4467225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7" name="Google Shape;597;p7"/>
          <p:cNvCxnSpPr/>
          <p:nvPr/>
        </p:nvCxnSpPr>
        <p:spPr>
          <a:xfrm rot="10800000">
            <a:off x="444817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8" name="Google Shape;598;p7"/>
          <p:cNvCxnSpPr/>
          <p:nvPr/>
        </p:nvCxnSpPr>
        <p:spPr>
          <a:xfrm rot="10800000">
            <a:off x="8899525" y="52578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99" name="Google Shape;599;p7"/>
          <p:cNvCxnSpPr/>
          <p:nvPr/>
        </p:nvCxnSpPr>
        <p:spPr>
          <a:xfrm rot="10800000">
            <a:off x="8902700" y="6324600"/>
            <a:ext cx="228600" cy="0"/>
          </a:xfrm>
          <a:prstGeom prst="straightConnector1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00" name="Google Shape;600;p7"/>
          <p:cNvSpPr txBox="1"/>
          <p:nvPr/>
        </p:nvSpPr>
        <p:spPr>
          <a:xfrm>
            <a:off x="5250677" y="5067300"/>
            <a:ext cx="358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B: Sin embargo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1" name="Google Shape;601;p7"/>
          <p:cNvSpPr txBox="1"/>
          <p:nvPr/>
        </p:nvSpPr>
        <p:spPr>
          <a:xfrm>
            <a:off x="4953000" y="6096000"/>
            <a:ext cx="358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D: Ya que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2" name="Google Shape;602;p7"/>
          <p:cNvSpPr/>
          <p:nvPr/>
        </p:nvSpPr>
        <p:spPr>
          <a:xfrm>
            <a:off x="1524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7"/>
          <p:cNvSpPr/>
          <p:nvPr/>
        </p:nvSpPr>
        <p:spPr>
          <a:xfrm>
            <a:off x="30480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7"/>
          <p:cNvSpPr/>
          <p:nvPr/>
        </p:nvSpPr>
        <p:spPr>
          <a:xfrm>
            <a:off x="1600200" y="39624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7"/>
          <p:cNvSpPr txBox="1"/>
          <p:nvPr/>
        </p:nvSpPr>
        <p:spPr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  <a:endParaRPr dirty="0"/>
          </a:p>
        </p:txBody>
      </p:sp>
      <p:sp>
        <p:nvSpPr>
          <p:cNvPr id="606" name="Google Shape;606;p7"/>
          <p:cNvSpPr txBox="1"/>
          <p:nvPr/>
        </p:nvSpPr>
        <p:spPr>
          <a:xfrm>
            <a:off x="6629400" y="0"/>
            <a:ext cx="2514600" cy="4724400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7"/>
          <p:cNvSpPr txBox="1"/>
          <p:nvPr/>
        </p:nvSpPr>
        <p:spPr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dirty="0"/>
          </a:p>
        </p:txBody>
      </p:sp>
      <p:sp>
        <p:nvSpPr>
          <p:cNvPr id="608" name="Google Shape;608;p7"/>
          <p:cNvSpPr txBox="1"/>
          <p:nvPr/>
        </p:nvSpPr>
        <p:spPr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dirty="0"/>
          </a:p>
        </p:txBody>
      </p:sp>
      <p:sp>
        <p:nvSpPr>
          <p:cNvPr id="609" name="Google Shape;609;p7"/>
          <p:cNvSpPr txBox="1"/>
          <p:nvPr/>
        </p:nvSpPr>
        <p:spPr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dirty="0"/>
          </a:p>
        </p:txBody>
      </p:sp>
      <p:sp>
        <p:nvSpPr>
          <p:cNvPr id="610" name="Google Shape;610;p7"/>
          <p:cNvSpPr txBox="1"/>
          <p:nvPr/>
        </p:nvSpPr>
        <p:spPr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dirty="0"/>
          </a:p>
        </p:txBody>
      </p:sp>
      <p:sp>
        <p:nvSpPr>
          <p:cNvPr id="611" name="Google Shape;611;p7"/>
          <p:cNvSpPr txBox="1"/>
          <p:nvPr/>
        </p:nvSpPr>
        <p:spPr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dirty="0"/>
          </a:p>
        </p:txBody>
      </p:sp>
      <p:sp>
        <p:nvSpPr>
          <p:cNvPr id="612" name="Google Shape;612;p7"/>
          <p:cNvSpPr txBox="1"/>
          <p:nvPr/>
        </p:nvSpPr>
        <p:spPr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613" name="Google Shape;613;p7"/>
          <p:cNvSpPr txBox="1"/>
          <p:nvPr/>
        </p:nvSpPr>
        <p:spPr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dirty="0"/>
          </a:p>
        </p:txBody>
      </p:sp>
      <p:sp>
        <p:nvSpPr>
          <p:cNvPr id="614" name="Google Shape;614;p7"/>
          <p:cNvSpPr txBox="1"/>
          <p:nvPr/>
        </p:nvSpPr>
        <p:spPr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dirty="0"/>
          </a:p>
        </p:txBody>
      </p:sp>
      <p:sp>
        <p:nvSpPr>
          <p:cNvPr id="616" name="Google Shape;616;p7"/>
          <p:cNvSpPr txBox="1"/>
          <p:nvPr/>
        </p:nvSpPr>
        <p:spPr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617" name="Google Shape;617;p7"/>
          <p:cNvSpPr txBox="1"/>
          <p:nvPr/>
        </p:nvSpPr>
        <p:spPr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618" name="Google Shape;618;p7"/>
          <p:cNvSpPr txBox="1"/>
          <p:nvPr/>
        </p:nvSpPr>
        <p:spPr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619" name="Google Shape;619;p7"/>
          <p:cNvSpPr txBox="1"/>
          <p:nvPr/>
        </p:nvSpPr>
        <p:spPr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620" name="Google Shape;620;p7"/>
          <p:cNvSpPr txBox="1"/>
          <p:nvPr/>
        </p:nvSpPr>
        <p:spPr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621" name="Google Shape;621;p7"/>
          <p:cNvSpPr txBox="1"/>
          <p:nvPr/>
        </p:nvSpPr>
        <p:spPr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  <a:endParaRPr dirty="0"/>
          </a:p>
        </p:txBody>
      </p:sp>
      <p:sp>
        <p:nvSpPr>
          <p:cNvPr id="622" name="Google Shape;622;p7"/>
          <p:cNvSpPr txBox="1"/>
          <p:nvPr/>
        </p:nvSpPr>
        <p:spPr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$180</a:t>
            </a:r>
            <a:endParaRPr dirty="0"/>
          </a:p>
        </p:txBody>
      </p:sp>
      <p:sp>
        <p:nvSpPr>
          <p:cNvPr id="623" name="Google Shape;623;p7"/>
          <p:cNvSpPr txBox="1"/>
          <p:nvPr/>
        </p:nvSpPr>
        <p:spPr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$160</a:t>
            </a:r>
            <a:endParaRPr dirty="0"/>
          </a:p>
        </p:txBody>
      </p:sp>
      <p:sp>
        <p:nvSpPr>
          <p:cNvPr id="624" name="Google Shape;624;p7"/>
          <p:cNvSpPr txBox="1"/>
          <p:nvPr/>
        </p:nvSpPr>
        <p:spPr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$140</a:t>
            </a:r>
            <a:endParaRPr dirty="0"/>
          </a:p>
        </p:txBody>
      </p:sp>
      <p:sp>
        <p:nvSpPr>
          <p:cNvPr id="625" name="Google Shape;625;p7"/>
          <p:cNvSpPr txBox="1"/>
          <p:nvPr/>
        </p:nvSpPr>
        <p:spPr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$120</a:t>
            </a:r>
            <a:endParaRPr dirty="0"/>
          </a:p>
        </p:txBody>
      </p:sp>
      <p:sp>
        <p:nvSpPr>
          <p:cNvPr id="626" name="Google Shape;626;p7"/>
          <p:cNvSpPr txBox="1"/>
          <p:nvPr/>
        </p:nvSpPr>
        <p:spPr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  <a:endParaRPr dirty="0"/>
          </a:p>
        </p:txBody>
      </p:sp>
      <p:sp>
        <p:nvSpPr>
          <p:cNvPr id="627" name="Google Shape;627;p7"/>
          <p:cNvSpPr txBox="1"/>
          <p:nvPr/>
        </p:nvSpPr>
        <p:spPr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$90</a:t>
            </a:r>
            <a:endParaRPr dirty="0"/>
          </a:p>
        </p:txBody>
      </p:sp>
      <p:sp>
        <p:nvSpPr>
          <p:cNvPr id="628" name="Google Shape;628;p7"/>
          <p:cNvSpPr txBox="1"/>
          <p:nvPr/>
        </p:nvSpPr>
        <p:spPr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$80</a:t>
            </a:r>
            <a:endParaRPr dirty="0"/>
          </a:p>
        </p:txBody>
      </p:sp>
      <p:sp>
        <p:nvSpPr>
          <p:cNvPr id="630" name="Google Shape;630;p7"/>
          <p:cNvSpPr txBox="1"/>
          <p:nvPr/>
        </p:nvSpPr>
        <p:spPr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$50</a:t>
            </a:r>
            <a:endParaRPr dirty="0"/>
          </a:p>
        </p:txBody>
      </p:sp>
      <p:sp>
        <p:nvSpPr>
          <p:cNvPr id="631" name="Google Shape;631;p7"/>
          <p:cNvSpPr txBox="1"/>
          <p:nvPr/>
        </p:nvSpPr>
        <p:spPr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</a:t>
            </a:r>
            <a:endParaRPr dirty="0"/>
          </a:p>
        </p:txBody>
      </p:sp>
      <p:sp>
        <p:nvSpPr>
          <p:cNvPr id="632" name="Google Shape;632;p7"/>
          <p:cNvSpPr txBox="1"/>
          <p:nvPr/>
        </p:nvSpPr>
        <p:spPr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</a:t>
            </a:r>
            <a:endParaRPr dirty="0"/>
          </a:p>
        </p:txBody>
      </p:sp>
      <p:sp>
        <p:nvSpPr>
          <p:cNvPr id="633" name="Google Shape;633;p7"/>
          <p:cNvSpPr txBox="1"/>
          <p:nvPr/>
        </p:nvSpPr>
        <p:spPr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 dirty="0"/>
          </a:p>
        </p:txBody>
      </p:sp>
      <p:sp>
        <p:nvSpPr>
          <p:cNvPr id="634" name="Google Shape;634;p7"/>
          <p:cNvSpPr txBox="1"/>
          <p:nvPr/>
        </p:nvSpPr>
        <p:spPr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</a:t>
            </a:r>
            <a:endParaRPr dirty="0"/>
          </a:p>
        </p:txBody>
      </p:sp>
      <p:sp>
        <p:nvSpPr>
          <p:cNvPr id="635" name="Google Shape;635;p7"/>
          <p:cNvSpPr/>
          <p:nvPr/>
        </p:nvSpPr>
        <p:spPr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7"/>
          <p:cNvSpPr/>
          <p:nvPr/>
        </p:nvSpPr>
        <p:spPr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7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7"/>
          <p:cNvSpPr/>
          <p:nvPr/>
        </p:nvSpPr>
        <p:spPr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7"/>
          <p:cNvSpPr/>
          <p:nvPr/>
        </p:nvSpPr>
        <p:spPr>
          <a:xfrm>
            <a:off x="7239000" y="3200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7"/>
          <p:cNvSpPr/>
          <p:nvPr/>
        </p:nvSpPr>
        <p:spPr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7"/>
          <p:cNvSpPr/>
          <p:nvPr/>
        </p:nvSpPr>
        <p:spPr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7"/>
          <p:cNvSpPr/>
          <p:nvPr/>
        </p:nvSpPr>
        <p:spPr>
          <a:xfrm>
            <a:off x="7239000" y="1676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7"/>
          <p:cNvSpPr/>
          <p:nvPr/>
        </p:nvSpPr>
        <p:spPr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7"/>
          <p:cNvSpPr/>
          <p:nvPr/>
        </p:nvSpPr>
        <p:spPr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7"/>
          <p:cNvSpPr/>
          <p:nvPr/>
        </p:nvSpPr>
        <p:spPr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7"/>
          <p:cNvSpPr/>
          <p:nvPr/>
        </p:nvSpPr>
        <p:spPr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7"/>
          <p:cNvSpPr/>
          <p:nvPr/>
        </p:nvSpPr>
        <p:spPr>
          <a:xfrm>
            <a:off x="7239000" y="152400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9" name="Google Shape;6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7"/>
          <p:cNvSpPr/>
          <p:nvPr/>
        </p:nvSpPr>
        <p:spPr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7"/>
          <p:cNvSpPr/>
          <p:nvPr/>
        </p:nvSpPr>
        <p:spPr>
          <a:xfrm>
            <a:off x="32988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7"/>
          <p:cNvSpPr/>
          <p:nvPr/>
        </p:nvSpPr>
        <p:spPr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7"/>
          <p:cNvSpPr/>
          <p:nvPr/>
        </p:nvSpPr>
        <p:spPr>
          <a:xfrm>
            <a:off x="3603625" y="41529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7"/>
          <p:cNvSpPr/>
          <p:nvPr/>
        </p:nvSpPr>
        <p:spPr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7"/>
          <p:cNvSpPr/>
          <p:nvPr/>
        </p:nvSpPr>
        <p:spPr>
          <a:xfrm>
            <a:off x="3908425" y="4076700"/>
            <a:ext cx="152400" cy="15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7"/>
          <p:cNvSpPr txBox="1"/>
          <p:nvPr/>
        </p:nvSpPr>
        <p:spPr>
          <a:xfrm>
            <a:off x="457200" y="1050925"/>
            <a:ext cx="56388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s-MX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Cuando decidas salir de casa, no olvides que  __________ debes lavar tus manos y cara, con abundante agua y jabón.</a:t>
            </a:r>
            <a:endParaRPr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57" name="Google Shape;65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537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7"/>
          <p:cNvSpPr/>
          <p:nvPr/>
        </p:nvSpPr>
        <p:spPr>
          <a:xfrm>
            <a:off x="250825" y="4797425"/>
            <a:ext cx="4267200" cy="914400"/>
          </a:xfrm>
          <a:prstGeom prst="flowChartPreparation">
            <a:avLst/>
          </a:prstGeom>
          <a:solidFill>
            <a:srgbClr val="33CC33"/>
          </a:solidFill>
          <a:ln w="57150" cap="flat" cmpd="sng">
            <a:solidFill>
              <a:srgbClr val="33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7"/>
          <p:cNvSpPr txBox="1"/>
          <p:nvPr/>
        </p:nvSpPr>
        <p:spPr>
          <a:xfrm>
            <a:off x="533400" y="60960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C:  No obstante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2" name="Google Shape;662;p7"/>
          <p:cNvSpPr txBox="1"/>
          <p:nvPr/>
        </p:nvSpPr>
        <p:spPr>
          <a:xfrm>
            <a:off x="0" y="0"/>
            <a:ext cx="539750" cy="54927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FFCC00"/>
                </a:solidFill>
              </a:rPr>
              <a:t>7</a:t>
            </a:r>
            <a:endParaRPr dirty="0"/>
          </a:p>
        </p:txBody>
      </p:sp>
      <p:sp>
        <p:nvSpPr>
          <p:cNvPr id="664" name="Google Shape;664;p7"/>
          <p:cNvSpPr txBox="1"/>
          <p:nvPr/>
        </p:nvSpPr>
        <p:spPr>
          <a:xfrm>
            <a:off x="6629400" y="2512793"/>
            <a:ext cx="2514600" cy="3048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7"/>
          <p:cNvSpPr txBox="1"/>
          <p:nvPr/>
        </p:nvSpPr>
        <p:spPr>
          <a:xfrm>
            <a:off x="696526" y="5029200"/>
            <a:ext cx="426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FFCC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A: Después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5" name="Google Shape;665;p7"/>
          <p:cNvSpPr txBox="1"/>
          <p:nvPr/>
        </p:nvSpPr>
        <p:spPr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dirty="0"/>
          </a:p>
        </p:txBody>
      </p:sp>
      <p:sp>
        <p:nvSpPr>
          <p:cNvPr id="666" name="Google Shape;666;p7"/>
          <p:cNvSpPr txBox="1"/>
          <p:nvPr/>
        </p:nvSpPr>
        <p:spPr>
          <a:xfrm>
            <a:off x="7527925" y="2774950"/>
            <a:ext cx="6858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$60</a:t>
            </a:r>
            <a:endParaRPr dirty="0"/>
          </a:p>
        </p:txBody>
      </p:sp>
      <p:sp>
        <p:nvSpPr>
          <p:cNvPr id="667" name="Google Shape;667;p7"/>
          <p:cNvSpPr/>
          <p:nvPr/>
        </p:nvSpPr>
        <p:spPr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7"/>
          <p:cNvSpPr txBox="1"/>
          <p:nvPr/>
        </p:nvSpPr>
        <p:spPr>
          <a:xfrm>
            <a:off x="7543800" y="24542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$70</a:t>
            </a:r>
            <a:endParaRPr dirty="0"/>
          </a:p>
        </p:txBody>
      </p:sp>
      <p:sp>
        <p:nvSpPr>
          <p:cNvPr id="615" name="Google Shape;615;p7"/>
          <p:cNvSpPr txBox="1"/>
          <p:nvPr/>
        </p:nvSpPr>
        <p:spPr>
          <a:xfrm>
            <a:off x="6705600" y="2438400"/>
            <a:ext cx="5016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640" name="Google Shape;640;p7"/>
          <p:cNvSpPr/>
          <p:nvPr/>
        </p:nvSpPr>
        <p:spPr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2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" grpId="0"/>
      <p:bldP spid="601" grpId="0"/>
      <p:bldP spid="656" grpId="0"/>
      <p:bldP spid="660" grpId="0" animBg="1"/>
      <p:bldP spid="661" grpId="0"/>
      <p:bldP spid="66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3203</TotalTime>
  <Words>1299</Words>
  <Application>Microsoft Office PowerPoint</Application>
  <PresentationFormat>Presentación en pantalla (4:3)</PresentationFormat>
  <Paragraphs>589</Paragraphs>
  <Slides>18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CONECTORES</dc:title>
  <dc:creator>Nicolás Brown Domínguez</dc:creator>
  <cp:lastModifiedBy>Usuario de Windows</cp:lastModifiedBy>
  <cp:revision>46</cp:revision>
  <dcterms:created xsi:type="dcterms:W3CDTF">2004-12-08T15:55:47Z</dcterms:created>
  <dcterms:modified xsi:type="dcterms:W3CDTF">2020-03-27T21:34:42Z</dcterms:modified>
</cp:coreProperties>
</file>