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925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326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092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859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84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481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5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23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745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360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72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E3FBA-9A1A-46DD-8F7D-AB9AFBECABCE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9DB-DFD0-4F7E-B697-586264C013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422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wav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audio" Target="../media/media3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Resultado de imagen para estrellas y libro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8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90"/>
            <a:ext cx="9189939" cy="68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es-CL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Algerian" pitchFamily="82" charset="0"/>
              </a:rPr>
              <a:t>Organicemos nuestra semana de lenguaje</a:t>
            </a:r>
            <a:endParaRPr lang="es-CL" dirty="0">
              <a:solidFill>
                <a:srgbClr val="FFC000"/>
              </a:solidFill>
              <a:effectLst>
                <a:outerShdw blurRad="50800" dist="50800" dir="5400000" algn="ctr" rotWithShape="0">
                  <a:schemeClr val="accent1"/>
                </a:outerShdw>
              </a:effectLst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6400800" cy="838944"/>
          </a:xfrm>
        </p:spPr>
        <p:txBody>
          <a:bodyPr/>
          <a:lstStyle/>
          <a:p>
            <a:r>
              <a:rPr lang="es-CL" dirty="0" smtClean="0">
                <a:solidFill>
                  <a:srgbClr val="FFC000"/>
                </a:solidFill>
              </a:rPr>
              <a:t>Desde el 30 de marzo a 03 de abril</a:t>
            </a: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0" y="1859802"/>
            <a:ext cx="179236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2579" y="188640"/>
            <a:ext cx="3394720" cy="169589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Lunes </a:t>
            </a:r>
          </a:p>
          <a:p>
            <a:pPr algn="ctr"/>
            <a:r>
              <a:rPr lang="es-CL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Revisaremos guía n°02</a:t>
            </a:r>
          </a:p>
          <a:p>
            <a:pPr algn="ctr"/>
            <a:r>
              <a:rPr lang="es-CL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Texto; la oruga y el caracol</a:t>
            </a:r>
            <a:endParaRPr lang="es-CL" sz="3000" dirty="0">
              <a:solidFill>
                <a:schemeClr val="accent6">
                  <a:lumMod val="60000"/>
                  <a:lumOff val="4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0072" y="548680"/>
            <a:ext cx="3527375" cy="1317823"/>
          </a:xfrm>
        </p:spPr>
        <p:txBody>
          <a:bodyPr>
            <a:normAutofit fontScale="55000" lnSpcReduction="20000"/>
          </a:bodyPr>
          <a:lstStyle/>
          <a:p>
            <a:r>
              <a:rPr lang="es-CL" dirty="0" smtClean="0">
                <a:solidFill>
                  <a:srgbClr val="002060"/>
                </a:solidFill>
                <a:latin typeface="Bradley Hand ITC" pitchFamily="66" charset="0"/>
              </a:rPr>
              <a:t>                        </a:t>
            </a:r>
            <a:r>
              <a:rPr lang="es-CL" sz="4500" dirty="0" smtClean="0">
                <a:solidFill>
                  <a:srgbClr val="002060"/>
                </a:solidFill>
                <a:latin typeface="Bradley Hand ITC" pitchFamily="66" charset="0"/>
              </a:rPr>
              <a:t>Martes. </a:t>
            </a:r>
          </a:p>
          <a:p>
            <a:r>
              <a:rPr lang="es-CL" sz="4500" dirty="0" smtClean="0">
                <a:solidFill>
                  <a:srgbClr val="002060"/>
                </a:solidFill>
                <a:latin typeface="Bradley Hand ITC" pitchFamily="66" charset="0"/>
              </a:rPr>
              <a:t>Revisaremos guía n°03</a:t>
            </a:r>
          </a:p>
          <a:p>
            <a:r>
              <a:rPr lang="es-CL" sz="4500" dirty="0" smtClean="0">
                <a:solidFill>
                  <a:srgbClr val="002060"/>
                </a:solidFill>
                <a:latin typeface="Bradley Hand ITC" pitchFamily="66" charset="0"/>
              </a:rPr>
              <a:t>Información implícita</a:t>
            </a:r>
          </a:p>
          <a:p>
            <a:endParaRPr lang="es-CL" sz="4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79652"/>
            <a:ext cx="1651199" cy="105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Marcador de texto"/>
          <p:cNvSpPr txBox="1">
            <a:spLocks/>
          </p:cNvSpPr>
          <p:nvPr/>
        </p:nvSpPr>
        <p:spPr>
          <a:xfrm>
            <a:off x="395536" y="4149080"/>
            <a:ext cx="2523690" cy="20396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>
                <a:solidFill>
                  <a:srgbClr val="002060"/>
                </a:solidFill>
                <a:latin typeface="Bradley Hand ITC" pitchFamily="66" charset="0"/>
              </a:rPr>
              <a:t>             </a:t>
            </a:r>
          </a:p>
          <a:p>
            <a:pPr algn="ctr"/>
            <a:r>
              <a:rPr lang="es-CL" sz="4500" dirty="0" smtClean="0">
                <a:solidFill>
                  <a:srgbClr val="002060"/>
                </a:solidFill>
                <a:latin typeface="Bradley Hand ITC" pitchFamily="66" charset="0"/>
              </a:rPr>
              <a:t> Miércoles</a:t>
            </a:r>
          </a:p>
          <a:p>
            <a:pPr algn="ctr"/>
            <a:r>
              <a:rPr lang="es-CL" sz="4500" dirty="0" smtClean="0">
                <a:solidFill>
                  <a:srgbClr val="002060"/>
                </a:solidFill>
                <a:latin typeface="Bradley Hand ITC" pitchFamily="66" charset="0"/>
              </a:rPr>
              <a:t>Clase n°04</a:t>
            </a:r>
          </a:p>
          <a:p>
            <a:pPr algn="ctr"/>
            <a:r>
              <a:rPr lang="es-CL" sz="4500" dirty="0" smtClean="0">
                <a:solidFill>
                  <a:srgbClr val="002060"/>
                </a:solidFill>
                <a:latin typeface="Bradley Hand ITC" pitchFamily="66" charset="0"/>
              </a:rPr>
              <a:t>Vocabulario en contexto</a:t>
            </a:r>
          </a:p>
          <a:p>
            <a:endParaRPr lang="es-CL" sz="4500" dirty="0"/>
          </a:p>
        </p:txBody>
      </p:sp>
      <p:sp>
        <p:nvSpPr>
          <p:cNvPr id="11" name="4 Marcador de texto"/>
          <p:cNvSpPr txBox="1">
            <a:spLocks/>
          </p:cNvSpPr>
          <p:nvPr/>
        </p:nvSpPr>
        <p:spPr>
          <a:xfrm>
            <a:off x="3092544" y="2687145"/>
            <a:ext cx="3095327" cy="16444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>
                <a:solidFill>
                  <a:srgbClr val="002060"/>
                </a:solidFill>
                <a:latin typeface="Bradley Hand ITC" pitchFamily="66" charset="0"/>
              </a:rPr>
              <a:t>             </a:t>
            </a:r>
            <a:endParaRPr lang="es-CL" sz="5900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pPr algn="ctr"/>
            <a:r>
              <a:rPr lang="es-CL" sz="5900" dirty="0" smtClean="0">
                <a:solidFill>
                  <a:srgbClr val="7030A0"/>
                </a:solidFill>
                <a:latin typeface="Bradley Hand ITC" pitchFamily="66" charset="0"/>
              </a:rPr>
              <a:t> </a:t>
            </a:r>
            <a:r>
              <a:rPr lang="es-CL" sz="5900" dirty="0" smtClean="0">
                <a:solidFill>
                  <a:schemeClr val="bg1"/>
                </a:solidFill>
                <a:latin typeface="Bradley Hand ITC" pitchFamily="66" charset="0"/>
              </a:rPr>
              <a:t>Jueves</a:t>
            </a:r>
          </a:p>
          <a:p>
            <a:pPr algn="ctr"/>
            <a:r>
              <a:rPr lang="es-CL" sz="5900" dirty="0" smtClean="0">
                <a:solidFill>
                  <a:schemeClr val="bg1"/>
                </a:solidFill>
                <a:latin typeface="Bradley Hand ITC" pitchFamily="66" charset="0"/>
              </a:rPr>
              <a:t>Trabajo autónomo de fluidez lectora</a:t>
            </a:r>
            <a:endParaRPr lang="es-CL" sz="5900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endParaRPr lang="es-CL" sz="4500" dirty="0"/>
          </a:p>
        </p:txBody>
      </p:sp>
      <p:sp>
        <p:nvSpPr>
          <p:cNvPr id="12" name="4 Marcador de texto"/>
          <p:cNvSpPr txBox="1">
            <a:spLocks/>
          </p:cNvSpPr>
          <p:nvPr/>
        </p:nvSpPr>
        <p:spPr>
          <a:xfrm>
            <a:off x="5953731" y="4507054"/>
            <a:ext cx="3095327" cy="16444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>
                <a:solidFill>
                  <a:srgbClr val="002060"/>
                </a:solidFill>
                <a:latin typeface="Bradley Hand ITC" pitchFamily="66" charset="0"/>
              </a:rPr>
              <a:t>             </a:t>
            </a:r>
            <a:endParaRPr lang="es-CL" sz="5900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pPr algn="ctr"/>
            <a:r>
              <a:rPr lang="es-CL" sz="5900" dirty="0" smtClean="0">
                <a:solidFill>
                  <a:srgbClr val="7030A0"/>
                </a:solidFill>
                <a:latin typeface="Bradley Hand ITC" pitchFamily="66" charset="0"/>
              </a:rPr>
              <a:t> </a:t>
            </a:r>
            <a:r>
              <a:rPr lang="es-CL" sz="11200" dirty="0" smtClean="0">
                <a:solidFill>
                  <a:srgbClr val="FFFF00"/>
                </a:solidFill>
                <a:latin typeface="Bradley Hand ITC" pitchFamily="66" charset="0"/>
              </a:rPr>
              <a:t>Viernes envían video o audio de </a:t>
            </a:r>
            <a:r>
              <a:rPr lang="es-CL" sz="11200" dirty="0" smtClean="0">
                <a:solidFill>
                  <a:srgbClr val="FFFF00"/>
                </a:solidFill>
                <a:latin typeface="Bradley Hand ITC" pitchFamily="66" charset="0"/>
              </a:rPr>
              <a:t>lectura</a:t>
            </a:r>
          </a:p>
          <a:p>
            <a:pPr algn="ctr"/>
            <a:r>
              <a:rPr lang="es-CL" sz="7200" dirty="0" smtClean="0">
                <a:solidFill>
                  <a:srgbClr val="FFFF00"/>
                </a:solidFill>
                <a:latin typeface="Bradley Hand ITC" pitchFamily="66" charset="0"/>
              </a:rPr>
              <a:t>(pueden escoger  un texto del cuadernillo de fluidez )</a:t>
            </a:r>
            <a:endParaRPr lang="es-CL" sz="7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18" y="4149080"/>
            <a:ext cx="1510978" cy="118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35407" y="1701329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86494" y="6188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4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4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180</TotalTime>
  <Words>69</Words>
  <Application>Microsoft Office PowerPoint</Application>
  <PresentationFormat>Presentación en pantalla (4:3)</PresentationFormat>
  <Paragraphs>18</Paragraphs>
  <Slides>2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Organicemos nuestra semana de lenguaje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Organizador de actividades Desde el lunes 30 de marzo a viernes 03 de abril</dc:title>
  <dc:creator>Usuario de Windows</dc:creator>
  <cp:lastModifiedBy>Usuario de Windows</cp:lastModifiedBy>
  <cp:revision>11</cp:revision>
  <cp:lastPrinted>2020-03-25T01:52:03Z</cp:lastPrinted>
  <dcterms:created xsi:type="dcterms:W3CDTF">2020-03-25T00:45:28Z</dcterms:created>
  <dcterms:modified xsi:type="dcterms:W3CDTF">2020-03-28T19:53:09Z</dcterms:modified>
</cp:coreProperties>
</file>