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39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5217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14279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7555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9957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9871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385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6312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20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0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285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391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3544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771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51216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948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56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3D75BAF-699D-488B-9C01-052041C38DBF}" type="datetimeFigureOut">
              <a:rPr lang="es-CL" smtClean="0"/>
              <a:t>17-05-2020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34128-E31B-4EC9-9772-3A1BF082F73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7285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odolfo.s@colegioamankay.c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64943" y="610011"/>
            <a:ext cx="4473840" cy="41673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/>
          <p:cNvSpPr/>
          <p:nvPr/>
        </p:nvSpPr>
        <p:spPr>
          <a:xfrm>
            <a:off x="878006" y="5257800"/>
            <a:ext cx="113139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Historia, Geografía y Ciencias Sociales</a:t>
            </a:r>
            <a:endParaRPr lang="es-CL" sz="4400" dirty="0"/>
          </a:p>
        </p:txBody>
      </p:sp>
    </p:spTree>
    <p:extLst>
      <p:ext uri="{BB962C8B-B14F-4D97-AF65-F5344CB8AC3E}">
        <p14:creationId xmlns:p14="http://schemas.microsoft.com/office/powerpoint/2010/main" val="2992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Al terminar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CL" dirty="0" smtClean="0"/>
              <a:t>Guarda los materiales utilizados.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dirty="0" smtClean="0"/>
              <a:t>Lava tus manos.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CL" dirty="0" smtClean="0"/>
              <a:t>Toma un descanso.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404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664" y="3131092"/>
            <a:ext cx="10197034" cy="250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3600" b="1" dirty="0" smtClean="0"/>
              <a:t>Objetivo: Comprender que fueron las polis griegas.</a:t>
            </a:r>
            <a:r>
              <a:rPr lang="es-ES" sz="3600" dirty="0" smtClean="0"/>
              <a:t> </a:t>
            </a:r>
            <a:endParaRPr lang="es-CL" sz="3600" b="1" dirty="0"/>
          </a:p>
        </p:txBody>
      </p:sp>
    </p:spTree>
    <p:extLst>
      <p:ext uri="{BB962C8B-B14F-4D97-AF65-F5344CB8AC3E}">
        <p14:creationId xmlns:p14="http://schemas.microsoft.com/office/powerpoint/2010/main" val="35751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Las polis 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CL" sz="2400" dirty="0" smtClean="0"/>
              <a:t>Es similar a lo que en la actualidad denominamos como ciudades.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Las polis eran ciudades estado, independientes una de las otras, por ende contaban gobiernos, leyes y normas distintas.</a:t>
            </a:r>
          </a:p>
          <a:p>
            <a:pPr algn="just">
              <a:lnSpc>
                <a:spcPct val="150000"/>
              </a:lnSpc>
            </a:pPr>
            <a:r>
              <a:rPr lang="es-CL" sz="2400" dirty="0" smtClean="0"/>
              <a:t>Las polis principales en la antigua Grecia fueron Atenas y Esparta. 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94965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439" y="-221125"/>
            <a:ext cx="9404723" cy="1400530"/>
          </a:xfrm>
        </p:spPr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8439" y="1051597"/>
            <a:ext cx="8946541" cy="421058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8" y="138992"/>
            <a:ext cx="10877266" cy="656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9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02" y="195065"/>
            <a:ext cx="9900709" cy="1400530"/>
          </a:xfrm>
        </p:spPr>
        <p:txBody>
          <a:bodyPr/>
          <a:lstStyle/>
          <a:p>
            <a:pPr algn="ctr"/>
            <a:r>
              <a:rPr lang="es-CL" b="1" dirty="0" smtClean="0"/>
              <a:t>Características en común de las polis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79" y="1188509"/>
            <a:ext cx="7735640" cy="4195481"/>
          </a:xfrm>
        </p:spPr>
        <p:txBody>
          <a:bodyPr/>
          <a:lstStyle/>
          <a:p>
            <a:pPr algn="just"/>
            <a:r>
              <a:rPr lang="es-CL" dirty="0" smtClean="0"/>
              <a:t>Las calles eran muy estrechas y oscuras, debido a que no existe alumbrado publico como el que tenemos en la actualidad.</a:t>
            </a:r>
          </a:p>
          <a:p>
            <a:pPr algn="just"/>
            <a:r>
              <a:rPr lang="es-CL" dirty="0" smtClean="0"/>
              <a:t>NO poseen alcantarillados y el agua para beber era escasa.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02" y="2984870"/>
            <a:ext cx="6564574" cy="378839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053" y="1188509"/>
            <a:ext cx="4098228" cy="55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22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El Ágora</a:t>
            </a:r>
            <a:endParaRPr lang="es-CL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667301" y="22678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67301" y="2725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667301" y="2725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CL" altLang="es-C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667301" y="27250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38225" algn="r"/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r"/>
                <a:tab pos="2806700" algn="ctr"/>
                <a:tab pos="5611813" algn="r"/>
              </a:tabLst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38225" algn="r"/>
                <a:tab pos="2806700" algn="ctr"/>
                <a:tab pos="5611813" algn="r"/>
              </a:tabLst>
            </a:pPr>
            <a:endParaRPr kumimoji="0" lang="es-CL" altLang="es-C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646111" y="1473707"/>
            <a:ext cx="10995429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es-CL" dirty="0" smtClean="0"/>
              <a:t>Era un mercado que se encontraba de forma permanente en el centro de la polis, las personas llevaban sus productos a este lugar para poder venderlos, pero también era aquí donde se producían importantes reuniones y diálogos, además de discusiones sobre necesidades y problemas de la polis.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709" y="2799085"/>
            <a:ext cx="5359831" cy="388231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61" y="2799085"/>
            <a:ext cx="5635598" cy="38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El teatro</a:t>
            </a:r>
            <a:endParaRPr lang="es-CL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10846" y="1438769"/>
            <a:ext cx="11030444" cy="4593542"/>
          </a:xfrm>
        </p:spPr>
        <p:txBody>
          <a:bodyPr>
            <a:normAutofit/>
          </a:bodyPr>
          <a:lstStyle/>
          <a:p>
            <a:pPr algn="just"/>
            <a:r>
              <a:rPr lang="es-CL" b="1" dirty="0" smtClean="0"/>
              <a:t>Es una gran estructura semicircular ubicada al aire libre para desarrollar caracterizar obras referentes a distintos temas como la política, la actualidad, la mitología, entre otros.</a:t>
            </a:r>
          </a:p>
          <a:p>
            <a:pPr algn="just"/>
            <a:r>
              <a:rPr lang="es-CL" b="1" dirty="0" smtClean="0"/>
              <a:t>El teatro era realizado en honor a su dios Dionisio (dios del vino)</a:t>
            </a:r>
          </a:p>
          <a:p>
            <a:endParaRPr lang="es-CL" dirty="0"/>
          </a:p>
          <a:p>
            <a:pPr algn="just"/>
            <a:endParaRPr lang="es-C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5141" r="1760"/>
          <a:stretch/>
        </p:blipFill>
        <p:spPr>
          <a:xfrm>
            <a:off x="310847" y="3234519"/>
            <a:ext cx="5748760" cy="34119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3" y="3234519"/>
            <a:ext cx="5664717" cy="34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8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b="1" dirty="0" smtClean="0"/>
              <a:t>Acrópolis 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1" y="1588895"/>
            <a:ext cx="10353985" cy="1932228"/>
          </a:xfrm>
        </p:spPr>
        <p:txBody>
          <a:bodyPr/>
          <a:lstStyle/>
          <a:p>
            <a:pPr algn="just"/>
            <a:r>
              <a:rPr lang="es-CL" dirty="0" smtClean="0"/>
              <a:t>Era el lugar mas alto de la polis.</a:t>
            </a:r>
          </a:p>
          <a:p>
            <a:pPr algn="just"/>
            <a:r>
              <a:rPr lang="es-CL" dirty="0" smtClean="0"/>
              <a:t>Aquí se encontraban los templos en honor a sus dioses.</a:t>
            </a:r>
          </a:p>
          <a:p>
            <a:pPr algn="just"/>
            <a:r>
              <a:rPr lang="es-CL" dirty="0" smtClean="0"/>
              <a:t>También cumplía la función de ser una gran fortaleza en caso de que la polis se encuentre en peligro.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492" y="3160914"/>
            <a:ext cx="5324681" cy="351184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3160914"/>
            <a:ext cx="5163794" cy="351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5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 smtClean="0"/>
              <a:t>Actividad</a:t>
            </a:r>
            <a:endParaRPr lang="es-CL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Crear </a:t>
            </a:r>
            <a:r>
              <a:rPr lang="es-ES" dirty="0"/>
              <a:t>una polis ficticia y describir y dibujar sus características geográficas, mencionar su actividad económica principal, clima, cantidad de habitantes y al menos 10 normas que existan en el lugar</a:t>
            </a:r>
            <a:r>
              <a:rPr lang="es-ES" dirty="0" smtClean="0"/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ES" dirty="0" smtClean="0"/>
              <a:t>Debes presentar esta polis a través de un breve video que contenga los elementos señalados en el punto1 y enviarlo hasta el día viernes 22 </a:t>
            </a:r>
            <a:r>
              <a:rPr lang="es-ES" dirty="0"/>
              <a:t>al correo </a:t>
            </a:r>
            <a:r>
              <a:rPr lang="es-ES" u="sng" dirty="0" err="1">
                <a:hlinkClick r:id="rId2"/>
              </a:rPr>
              <a:t>rodolfo.s</a:t>
            </a:r>
            <a:r>
              <a:rPr lang="en-US" u="sng" dirty="0">
                <a:hlinkClick r:id="rId2"/>
              </a:rPr>
              <a:t>@colegioamankay.cl</a:t>
            </a:r>
            <a:r>
              <a:rPr lang="en-US" dirty="0"/>
              <a:t> </a:t>
            </a:r>
            <a:r>
              <a:rPr lang="en-US" dirty="0" smtClean="0"/>
              <a:t>ya que </a:t>
            </a:r>
            <a:r>
              <a:rPr lang="en-US" dirty="0" err="1" smtClean="0"/>
              <a:t>será</a:t>
            </a:r>
            <a:r>
              <a:rPr lang="en-US" dirty="0" smtClean="0"/>
              <a:t> tu  </a:t>
            </a:r>
            <a:r>
              <a:rPr lang="en-US" dirty="0" smtClean="0"/>
              <a:t>primera evaluación online.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7410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272</TotalTime>
  <Words>331</Words>
  <Application>Microsoft Office PowerPoint</Application>
  <PresentationFormat>Personalizado</PresentationFormat>
  <Paragraphs>29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Ion</vt:lpstr>
      <vt:lpstr>Presentación de PowerPoint</vt:lpstr>
      <vt:lpstr>Presentación de PowerPoint</vt:lpstr>
      <vt:lpstr>Las polis </vt:lpstr>
      <vt:lpstr>Presentación de PowerPoint</vt:lpstr>
      <vt:lpstr>Características en común de las polis</vt:lpstr>
      <vt:lpstr>El Ágora</vt:lpstr>
      <vt:lpstr>El teatro</vt:lpstr>
      <vt:lpstr>Acrópolis </vt:lpstr>
      <vt:lpstr>Actividad</vt:lpstr>
      <vt:lpstr>Al terminar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Windows User</dc:creator>
  <cp:lastModifiedBy>COLEGIO AMANKAY</cp:lastModifiedBy>
  <cp:revision>28</cp:revision>
  <dcterms:created xsi:type="dcterms:W3CDTF">2020-03-18T12:56:19Z</dcterms:created>
  <dcterms:modified xsi:type="dcterms:W3CDTF">2020-05-17T19:15:24Z</dcterms:modified>
</cp:coreProperties>
</file>